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2901-105A-4039-9E6E-6A2AC11B76DC}" type="datetimeFigureOut">
              <a:rPr lang="ru-RU" smtClean="0"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938" y="0"/>
            <a:ext cx="7054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Осенняя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ярмарка 2012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6"/>
          <a:stretch/>
        </p:blipFill>
        <p:spPr>
          <a:xfrm rot="865166">
            <a:off x="5148776" y="1344862"/>
            <a:ext cx="3691379" cy="24175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23"/>
          <a:stretch/>
        </p:blipFill>
        <p:spPr>
          <a:xfrm rot="20297239">
            <a:off x="449138" y="1658897"/>
            <a:ext cx="3288168" cy="2088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218" y="3645024"/>
            <a:ext cx="3816424" cy="286231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c46c4499b3b3935c6cbfea9b0386487a62022"/>
</p:tagLst>
</file>

<file path=ppt/theme/theme1.xml><?xml version="1.0" encoding="utf-8"?>
<a:theme xmlns:a="http://schemas.openxmlformats.org/drawingml/2006/main" name="ярмарка20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ярмарка2012</Template>
  <TotalTime>9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ярмарка2012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5</cp:revision>
  <dcterms:created xsi:type="dcterms:W3CDTF">2014-03-27T03:41:57Z</dcterms:created>
  <dcterms:modified xsi:type="dcterms:W3CDTF">2015-01-08T09:35:10Z</dcterms:modified>
</cp:coreProperties>
</file>