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02DDE-7FC9-4874-9551-0013D008ED61}" type="datetimeFigureOut">
              <a:rPr lang="ru-RU" smtClean="0"/>
              <a:t>27.05.2014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9712B-A016-4304-9401-410C8CA672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2762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4000">
        <p14:prism/>
      </p:transition>
    </mc:Choice>
    <mc:Fallback xmlns="">
      <p:transition spd="slow" advClick="0" advTm="4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02DDE-7FC9-4874-9551-0013D008ED61}" type="datetimeFigureOut">
              <a:rPr lang="ru-RU" smtClean="0"/>
              <a:t>27.05.2014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9712B-A016-4304-9401-410C8CA672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5870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4000">
        <p14:prism/>
      </p:transition>
    </mc:Choice>
    <mc:Fallback xmlns="">
      <p:transition spd="slow" advClick="0" advTm="4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02DDE-7FC9-4874-9551-0013D008ED61}" type="datetimeFigureOut">
              <a:rPr lang="ru-RU" smtClean="0"/>
              <a:t>27.05.2014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9712B-A016-4304-9401-410C8CA672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6852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4000">
        <p14:prism/>
      </p:transition>
    </mc:Choice>
    <mc:Fallback xmlns="">
      <p:transition spd="slow" advClick="0" advTm="4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02DDE-7FC9-4874-9551-0013D008ED61}" type="datetimeFigureOut">
              <a:rPr lang="ru-RU" smtClean="0"/>
              <a:t>27.05.2014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9712B-A016-4304-9401-410C8CA672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0849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4000">
        <p14:prism/>
      </p:transition>
    </mc:Choice>
    <mc:Fallback xmlns="">
      <p:transition spd="slow" advClick="0" advTm="4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02DDE-7FC9-4874-9551-0013D008ED61}" type="datetimeFigureOut">
              <a:rPr lang="ru-RU" smtClean="0"/>
              <a:t>27.05.2014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9712B-A016-4304-9401-410C8CA672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8462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4000">
        <p14:prism/>
      </p:transition>
    </mc:Choice>
    <mc:Fallback xmlns="">
      <p:transition spd="slow" advClick="0" advTm="4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02DDE-7FC9-4874-9551-0013D008ED61}" type="datetimeFigureOut">
              <a:rPr lang="ru-RU" smtClean="0"/>
              <a:t>27.05.2014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9712B-A016-4304-9401-410C8CA672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2791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4000">
        <p14:prism/>
      </p:transition>
    </mc:Choice>
    <mc:Fallback xmlns="">
      <p:transition spd="slow" advClick="0" advTm="4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02DDE-7FC9-4874-9551-0013D008ED61}" type="datetimeFigureOut">
              <a:rPr lang="ru-RU" smtClean="0"/>
              <a:t>27.05.2014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9712B-A016-4304-9401-410C8CA672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427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4000">
        <p14:prism/>
      </p:transition>
    </mc:Choice>
    <mc:Fallback xmlns="">
      <p:transition spd="slow" advClick="0" advTm="4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02DDE-7FC9-4874-9551-0013D008ED61}" type="datetimeFigureOut">
              <a:rPr lang="ru-RU" smtClean="0"/>
              <a:t>27.05.2014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9712B-A016-4304-9401-410C8CA672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8649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4000">
        <p14:prism/>
      </p:transition>
    </mc:Choice>
    <mc:Fallback xmlns="">
      <p:transition spd="slow" advClick="0" advTm="4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02DDE-7FC9-4874-9551-0013D008ED61}" type="datetimeFigureOut">
              <a:rPr lang="ru-RU" smtClean="0"/>
              <a:t>27.05.2014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9712B-A016-4304-9401-410C8CA672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6392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4000">
        <p14:prism/>
      </p:transition>
    </mc:Choice>
    <mc:Fallback xmlns="">
      <p:transition spd="slow" advClick="0" advTm="4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02DDE-7FC9-4874-9551-0013D008ED61}" type="datetimeFigureOut">
              <a:rPr lang="ru-RU" smtClean="0"/>
              <a:t>27.05.2014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9712B-A016-4304-9401-410C8CA672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5051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4000">
        <p14:prism/>
      </p:transition>
    </mc:Choice>
    <mc:Fallback xmlns="">
      <p:transition spd="slow" advClick="0" advTm="4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02DDE-7FC9-4874-9551-0013D008ED61}" type="datetimeFigureOut">
              <a:rPr lang="ru-RU" smtClean="0"/>
              <a:t>27.05.2014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9712B-A016-4304-9401-410C8CA672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9110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4000">
        <p14:prism/>
      </p:transition>
    </mc:Choice>
    <mc:Fallback xmlns="">
      <p:transition spd="slow" advClick="0" advTm="4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002DDE-7FC9-4874-9551-0013D008ED61}" type="datetimeFigureOut">
              <a:rPr lang="ru-RU" smtClean="0"/>
              <a:t>27.05.2014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19712B-A016-4304-9401-410C8CA672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7574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 advClick="0" advTm="4000">
        <p14:prism/>
      </p:transition>
    </mc:Choice>
    <mc:Fallback xmlns="">
      <p:transition spd="slow" advClick="0" advTm="4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7200" b="1" i="1" dirty="0" smtClean="0">
                <a:solidFill>
                  <a:srgbClr val="0070C0"/>
                </a:solidFill>
              </a:rPr>
              <a:t>Презентация «Домашние животные»</a:t>
            </a:r>
            <a:endParaRPr lang="ru-RU" sz="7200" b="1" i="1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2088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4000">
        <p14:prism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2656"/>
            <a:ext cx="4250457" cy="278774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32656"/>
            <a:ext cx="3679279" cy="561662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683568" y="3933056"/>
            <a:ext cx="33843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B0F0"/>
                </a:solidFill>
              </a:rPr>
              <a:t>Кролик – это травоядное млекопитающее животное, близкий родственник зайца. Кролики, в отличие от зайцев, - коллективные животные. Они любят жить большой семьей, где всегда есть «вожак» - сильный и опытный кролик. </a:t>
            </a:r>
            <a:endParaRPr lang="ru-RU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404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4000">
        <p14:prism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76" y="332656"/>
            <a:ext cx="3779311" cy="25143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0208" y="332656"/>
            <a:ext cx="3811953" cy="25143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76" y="3393402"/>
            <a:ext cx="2857500" cy="28575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3779912" y="3393402"/>
            <a:ext cx="504056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>
                <a:solidFill>
                  <a:srgbClr val="00B050"/>
                </a:solidFill>
              </a:rPr>
              <a:t>Коровы – парнокопытные млекопитающие домашние животные. Они произошли от диких быков – туров, которые давно вымерли. Коровы живут на фермах. На лугу пасутся стадом.</a:t>
            </a:r>
            <a:endParaRPr lang="ru-RU" sz="2800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841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4000">
        <p14:prism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789040"/>
            <a:ext cx="3744415" cy="273630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462" y="404664"/>
            <a:ext cx="3906009" cy="29295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750125"/>
            <a:ext cx="3528392" cy="28195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95536" y="548680"/>
            <a:ext cx="424847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7030A0"/>
                </a:solidFill>
                <a:latin typeface="Comic Sans MS" pitchFamily="66" charset="0"/>
              </a:rPr>
              <a:t>Лошадь – это непарнокопытное млекопитающее. Одно из самых крупных домашних животных. Лошадь – давний помощник человека во всех его делах. На лошадях пахали землю, перевозили грузы, путешествовали.</a:t>
            </a:r>
            <a:endParaRPr lang="ru-RU" sz="2000" dirty="0">
              <a:solidFill>
                <a:srgbClr val="7030A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8249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4000">
        <p14:prism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4147249" cy="275536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88640"/>
            <a:ext cx="3881239" cy="290813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356992"/>
            <a:ext cx="4056112" cy="31878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24947" y="3717032"/>
            <a:ext cx="424847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>
                <a:solidFill>
                  <a:srgbClr val="FF0000"/>
                </a:solidFill>
                <a:latin typeface="Bookman Old Style" pitchFamily="18" charset="0"/>
              </a:rPr>
              <a:t>Верблюды – домашние млекопитающие травоядные животные. Они бывают двугорбые и одногорбые. Верблюды очень полезные и выносливые животные, недаром их назвали «кораблями пустыни». На верблюдах ездят верхом и перевозят грузы.</a:t>
            </a:r>
            <a:endParaRPr lang="ru-RU" sz="2000" i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9307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4000">
        <p14:prism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76672"/>
            <a:ext cx="3672408" cy="275033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501008"/>
            <a:ext cx="3788246" cy="272882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529406"/>
            <a:ext cx="3240360" cy="27979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4932040" y="490262"/>
            <a:ext cx="342820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70C0"/>
                </a:solidFill>
                <a:latin typeface="Comic Sans MS" pitchFamily="66" charset="0"/>
              </a:rPr>
              <a:t>Осел – это копытное домашнее животное. Человек давно приручил этих животных, и они стали его верными помощниками. Сильный и выносливый, осел может перевозить грузы и даже людей</a:t>
            </a:r>
            <a:r>
              <a:rPr lang="ru-RU" dirty="0" smtClean="0">
                <a:solidFill>
                  <a:srgbClr val="0070C0"/>
                </a:solidFill>
              </a:rPr>
              <a:t>.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920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4000">
        <p14:prism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47464"/>
            <a:ext cx="4026024" cy="301951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458" y="3573016"/>
            <a:ext cx="3933008" cy="294549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7475" y="516444"/>
            <a:ext cx="3672684" cy="27505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3528" y="3861048"/>
            <a:ext cx="417646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B050"/>
                </a:solidFill>
                <a:latin typeface="Arial Black" pitchFamily="34" charset="0"/>
              </a:rPr>
              <a:t>Коза – парнокопытное жвачное животное. Предком домашней козы был дикий козел. От коз получают пух и молоко, которое очень полезно детям и взрослым. Из козьего пуха вяжут теплые вещи.</a:t>
            </a:r>
            <a:endParaRPr lang="ru-RU" sz="2000" dirty="0">
              <a:solidFill>
                <a:srgbClr val="00B05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4563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4000">
        <p14:prism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58104"/>
            <a:ext cx="3074640" cy="336673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73926"/>
            <a:ext cx="3960440" cy="29961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48" y="4077072"/>
            <a:ext cx="3241696" cy="24033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4319972" y="3743084"/>
            <a:ext cx="460851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Овцы – домашние парнокопытные животные. Они произошли от диких баранов, которых люди приручили очень давно. Их главная ценность – густая теплая шерсть и молоко. Из молока делают овечий сыр, а из шерсти – пряжу для изготовления теплых вещей.</a:t>
            </a:r>
            <a:endParaRPr lang="ru-RU" sz="2000" b="1" i="1" dirty="0">
              <a:solidFill>
                <a:schemeClr val="tx1">
                  <a:lumMod val="95000"/>
                  <a:lumOff val="5000"/>
                </a:schemeClr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1410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4000">
        <p14:prism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rgbClr val="92D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476672"/>
            <a:ext cx="3638178" cy="29105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429" y="3418046"/>
            <a:ext cx="4293096" cy="2862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06" y="3478744"/>
            <a:ext cx="3782213" cy="28366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4860032" y="764704"/>
            <a:ext cx="345638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u="sng" dirty="0" smtClean="0">
                <a:solidFill>
                  <a:srgbClr val="CC3300"/>
                </a:solidFill>
              </a:rPr>
              <a:t>Собаки – млекопитающие животные. Они верой и правдой служат людям уже несколько тысячелетий, их по праву называют лучшими друзьями человека. Предки собак – дикие волки.</a:t>
            </a:r>
            <a:endParaRPr lang="ru-RU" sz="2000" b="1" i="1" u="sng" dirty="0">
              <a:solidFill>
                <a:srgbClr val="CC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201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4000">
        <p14:prism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hingle">
          <a:fgClr>
            <a:schemeClr val="accent6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8538"/>
            <a:ext cx="3936437" cy="29523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387" y="3883033"/>
            <a:ext cx="3720413" cy="2480276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567645"/>
            <a:ext cx="3688234" cy="319075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4788024" y="4581128"/>
            <a:ext cx="368823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Arial Black" pitchFamily="34" charset="0"/>
              </a:rPr>
              <a:t>Домашняя кошка – млекопитающее животное. Ее родственники – тигры, львы и леопарды. Кошки – спутники человека уже много веков.</a:t>
            </a:r>
          </a:p>
          <a:p>
            <a:endParaRPr lang="ru-RU" b="1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5935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4000">
        <p14:prism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304</Words>
  <Application>Microsoft Office PowerPoint</Application>
  <PresentationFormat>Экран (4:3)</PresentationFormat>
  <Paragraphs>10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«Домашние животные»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umc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«Домашние животные»</dc:title>
  <dc:creator>User</dc:creator>
  <cp:lastModifiedBy>User</cp:lastModifiedBy>
  <cp:revision>7</cp:revision>
  <dcterms:created xsi:type="dcterms:W3CDTF">2014-05-27T09:49:44Z</dcterms:created>
  <dcterms:modified xsi:type="dcterms:W3CDTF">2014-05-27T11:17:43Z</dcterms:modified>
</cp:coreProperties>
</file>