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E86922-66A0-43C9-8BFC-F2B80C5CB84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9B1ADC-4882-45F1-BD9F-17E55AA321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7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0968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и  провела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Павлова Гюзял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Тахирзяновна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770485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основная общеобразовательное школа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структурное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«Детский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«Родничок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Новокуйбышевска городского округа Новокуйбышевск Самарской области</a:t>
            </a:r>
          </a:p>
          <a:p>
            <a:endParaRPr lang="ru-RU" dirty="0"/>
          </a:p>
          <a:p>
            <a:endParaRPr lang="ru-RU" b="1" i="1" dirty="0"/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Проектная деятельность  с детьми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таршего дошкольного возраста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 сказок»</a:t>
            </a:r>
          </a:p>
        </p:txBody>
      </p:sp>
    </p:spTree>
    <p:extLst>
      <p:ext uri="{BB962C8B-B14F-4D97-AF65-F5344CB8AC3E}">
        <p14:creationId xmlns:p14="http://schemas.microsoft.com/office/powerpoint/2010/main" val="32619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697" y="760468"/>
            <a:ext cx="806489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костюмов и атрибутов к спектаклям и праздникам.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участие родителей и детей в них.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выставки работ детей и родителей «Наши любимые сказки».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родителями и детьми домашних заданий творческого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театр.деятельность\фото театр\SL38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10" y="2684072"/>
            <a:ext cx="3549758" cy="266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театр.деятельность\фото театр\SL38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145" y="2684072"/>
            <a:ext cx="3549758" cy="266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289" y="62068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проекта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В результате совместной деятельности воспитанников, их родителей и педагогов дошкольного образовательного учреждения дети приобщились к высокохудожественной литературе и театральной деятельности, расширили кругозор о сказках, их авторах, персонажах, сформировали запас литературных впечатлений, научились сказки сочинять, иллюстрировать, инсценировать.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воспитанников проявили интерес к чтению художественной литературы, осознали роль сказки в нравственно-эстетическом воспитании личности ребенка, а также стараются ежедневно читать детям по вечерам.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Проектный метод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вызвал познавательный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различным областям знаний,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сотрудничества.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805264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Итоговое мероприятие: Викторина «По дорогам сказок»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45" y="404664"/>
            <a:ext cx="8856984" cy="55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входит в жизнь ребенка с самого раннего возраста, сопровождает на протяжении всего дошкольного детства и остается с ним на всю жизнь. Со сказки начинается его знакомство с миром литературы, с миром человеческих взаимоотношений и со всем окружающим миром в целом.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Духовно-нравственные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является одним из самых доступных средств для духовно-нравственного развития ребенка, которое во все времена использовали и педагоги, и родители. Влияние сказок на духовно-нравственное развитие детей дошкольного возраста заключается в том, что в процессе дифференцирования представлений о добре и зле происходит формирование гуманных чувств и социальных эмоций и осуществляется последовательный переход от психофизиологического уровня их развития к социальному, что обеспечивает коррекцию отклонений в поведении ребенка.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сказке ребенок познает мир. И не только познает, но и выражает собственное отношение к добру и злу. Дети старших групп верят в сказку, а значит, через нее легче обучать и воспитывать. Дошкольники учатся анализу и оценке поведения героев, развивают умение чувствовать и понимать другого, повышают самооценку, уверенность в себе, желание помочь, посочувствовать другому, а главное - развиваются всесторонне.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условия для духовно - нравственного развития ребенка.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коррекции нарушений эмоционально-волевой сфер детей в процессе художественной продуктивной деятельности, связанно с нравственным содержанием сказки.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Обеспечить социальную адаптации дошкольников путем введения их культурную традицию народной и авторской сказки, используя малые жанры фольклора (пословицы, поговорки).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Организовать в семье совместную творческую деятельность, направленную на удовлетворение потребности ребенка во внимании и признании.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Помогать усвоению детьми духовно - нравственных категорий  и правил доброй, совестливой жизни.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Содействовать развитию познавательной сферы детей, гармонизации их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развития.   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Содействовать развитию речи детей, обогащению словаря, развитию образного строя и навыков связной речи с помощью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Развивать способность детей отличать хорошее от плохого в сказке и в жизни, умение делать нравственный выбор.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послушание на основе любви и уважения к родителям и близким людям, терпение, милосердие, умение уступать, помогать друг другу и с благодарностью принимать помощь.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трудолюбие, привычку заниматься делом, работать старательно и аккуратно, доводить начатое до конца, с уважением относиться к результатам чужого и своего труда.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эстетический вкус, умение видеть, ценить и беречь красоту.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66247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«Земляничка» , родители,  воспитатель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 РЕАЛИЗАЦИИ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1.04 – 28.04.2013 года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театр.деятельность\фото театр\SL380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93"/>
          <a:stretch/>
        </p:blipFill>
        <p:spPr bwMode="auto">
          <a:xfrm>
            <a:off x="1043608" y="3501008"/>
            <a:ext cx="6372200" cy="307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9288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ребенком добродетели, направленность и открытость его к добру.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ребенка к окружающему миру, другим людям и самому себе, иерархичность отношений со взрослыми и сверстниками, создание оптимистической детской картины мира.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и готовность проявлять совместное сострадание и радость.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патриотизма, потребности в самоотверженном служении на благо Отечества.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опыту православной культуры, знакомство с формами традиционного семейного уклада, понимание своего места в семье и посильное участие в домашних делах.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Деятельное отношение к труду.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свои дела и поступки.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527" y="620688"/>
            <a:ext cx="698477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МЕРОПРИЯТИЯ 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и ОД: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занятия (интегрированные)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НОД «Пузырь, Соломинка и Лапоть»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«Лиса и кувшин»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НОД «Мужик и медведь»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НОД «Заяц-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НОД «Смоляной бычок»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НОД «Гуси-лебеди»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ОД «Мой дом»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ОД «Мы любим сказки»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ситуативные разговоры: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Из чего сделано?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Что сначала, что потом?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915" y="1700808"/>
            <a:ext cx="3696098" cy="277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845766"/>
            <a:ext cx="46622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Пузырь, Соломинка и Лапоть.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и кувшин.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Мужик и медведь.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животных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волк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Снегурочка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Морозко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Госпожа метелица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Гадкий утёнок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Золушка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Зимовье зверей и т.д.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театр.деятельность\фото театр\SL3808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44056"/>
            <a:ext cx="2343929" cy="312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194" y="476672"/>
            <a:ext cx="2391674" cy="304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2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86919"/>
            <a:ext cx="6390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Минутки поэзии (совместно сочиненные с родителями сказки и загадки).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«Мыльные пузыри»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с мячом «Тонет - не тонет»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«Сноп и колос»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с мячом «Съедобное - несъедобное»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игровые ситуации: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Пантомима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пересказа сказок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работа\фото дет сад\SAM_18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228592" cy="2421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21" y="3861048"/>
            <a:ext cx="3240360" cy="242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296" y="3793883"/>
            <a:ext cx="3148915" cy="235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584" y="956049"/>
            <a:ext cx="61206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СД Дидактические игры: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«Будьте внимательны и найдите ошибки»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«Кого не хватает?»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какой сказки фраза?»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сказки перепутались?» (сгруппировать героев по сказкам)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«Придумаем новое название, окончание сказки»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сначала, что потом?» или «Собери сказку по порядку и наоборот)»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сказка спряталась?» (на картинке изображены кусты, из-за которых торчат только части животных, например хвосты)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«Попробуй на вкус»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контуру»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сказки, где есть бабка, дедка, кошка, мышка. ..»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из частей»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257242" cy="233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работа\ДОКУМЕНТЫ Дет сад 2013 - 2014уч год\экология фото\SAM_38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980728"/>
            <a:ext cx="3202162" cy="2457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1040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2015-01-05T10:01:28Z</dcterms:created>
  <dcterms:modified xsi:type="dcterms:W3CDTF">2015-01-05T12:53:17Z</dcterms:modified>
</cp:coreProperties>
</file>