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54" autoAdjust="0"/>
  </p:normalViewPr>
  <p:slideViewPr>
    <p:cSldViewPr>
      <p:cViewPr varScale="1">
        <p:scale>
          <a:sx n="61" d="100"/>
          <a:sy n="61" d="100"/>
        </p:scale>
        <p:origin x="-5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0A349-1F2E-472A-828A-837605843FC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83A788-A491-428C-827A-D79B72A5A76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5791060-0267-4537-B6AA-AD5C4CC03338}" type="parTrans" cxnId="{C4FA7331-90A4-4BF3-AF92-D95C12411430}">
      <dgm:prSet/>
      <dgm:spPr/>
      <dgm:t>
        <a:bodyPr/>
        <a:lstStyle/>
        <a:p>
          <a:endParaRPr lang="ru-RU"/>
        </a:p>
      </dgm:t>
    </dgm:pt>
    <dgm:pt modelId="{B2D203A1-3FD0-4144-ACE7-F7EABC49E4C5}" type="sibTrans" cxnId="{C4FA7331-90A4-4BF3-AF92-D95C12411430}">
      <dgm:prSet/>
      <dgm:spPr/>
      <dgm:t>
        <a:bodyPr/>
        <a:lstStyle/>
        <a:p>
          <a:endParaRPr lang="ru-RU"/>
        </a:p>
      </dgm:t>
    </dgm:pt>
    <dgm:pt modelId="{30E99562-1500-4346-8F0F-AA1337E993E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54250F-4728-4FDE-9BA9-566BC706E910}" type="parTrans" cxnId="{45F78E92-131C-4FF3-9E4D-E025866DDF71}">
      <dgm:prSet/>
      <dgm:spPr/>
      <dgm:t>
        <a:bodyPr/>
        <a:lstStyle/>
        <a:p>
          <a:endParaRPr lang="ru-RU"/>
        </a:p>
      </dgm:t>
    </dgm:pt>
    <dgm:pt modelId="{2DBAE7F9-6922-4732-AB1E-752CC566C5A9}" type="sibTrans" cxnId="{45F78E92-131C-4FF3-9E4D-E025866DDF71}">
      <dgm:prSet/>
      <dgm:spPr/>
      <dgm:t>
        <a:bodyPr/>
        <a:lstStyle/>
        <a:p>
          <a:endParaRPr lang="ru-RU"/>
        </a:p>
      </dgm:t>
    </dgm:pt>
    <dgm:pt modelId="{0D110671-B0EE-4F2C-A8F8-6D55E57FF68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8285ED-A24B-4EE0-B09B-A0ECF2C08681}" type="parTrans" cxnId="{4F9F9305-D6D1-46A5-8119-9E675EFA891E}">
      <dgm:prSet/>
      <dgm:spPr/>
      <dgm:t>
        <a:bodyPr/>
        <a:lstStyle/>
        <a:p>
          <a:endParaRPr lang="ru-RU"/>
        </a:p>
      </dgm:t>
    </dgm:pt>
    <dgm:pt modelId="{165A5BDC-1EC0-4D9E-85B7-DADC53C44DAF}" type="sibTrans" cxnId="{4F9F9305-D6D1-46A5-8119-9E675EFA891E}">
      <dgm:prSet/>
      <dgm:spPr/>
      <dgm:t>
        <a:bodyPr/>
        <a:lstStyle/>
        <a:p>
          <a:endParaRPr lang="ru-RU"/>
        </a:p>
      </dgm:t>
    </dgm:pt>
    <dgm:pt modelId="{6A7EAC7D-2F0B-4789-9E89-A4FAB5C9506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800A2D5-B37F-4AD6-88B3-5A2BC92E577C}" type="parTrans" cxnId="{38CAF775-C1F7-4A79-B9B2-14C37F8CE40D}">
      <dgm:prSet/>
      <dgm:spPr/>
      <dgm:t>
        <a:bodyPr/>
        <a:lstStyle/>
        <a:p>
          <a:endParaRPr lang="ru-RU"/>
        </a:p>
      </dgm:t>
    </dgm:pt>
    <dgm:pt modelId="{B83F546F-B4AE-4CC3-8A40-DAD2BC3B951F}" type="sibTrans" cxnId="{38CAF775-C1F7-4A79-B9B2-14C37F8CE40D}">
      <dgm:prSet/>
      <dgm:spPr/>
      <dgm:t>
        <a:bodyPr/>
        <a:lstStyle/>
        <a:p>
          <a:endParaRPr lang="ru-RU"/>
        </a:p>
      </dgm:t>
    </dgm:pt>
    <dgm:pt modelId="{22185EE0-4446-4E2B-953F-A2AAD4431AC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E564F39-7B74-4881-B3BF-31A1C60D17F2}" type="parTrans" cxnId="{8D05E78F-4A09-4EF5-81A9-9A576372B3A3}">
      <dgm:prSet/>
      <dgm:spPr/>
      <dgm:t>
        <a:bodyPr/>
        <a:lstStyle/>
        <a:p>
          <a:endParaRPr lang="ru-RU"/>
        </a:p>
      </dgm:t>
    </dgm:pt>
    <dgm:pt modelId="{4EF78754-0C6C-42D6-8811-8D5FCBC698E7}" type="sibTrans" cxnId="{8D05E78F-4A09-4EF5-81A9-9A576372B3A3}">
      <dgm:prSet/>
      <dgm:spPr/>
      <dgm:t>
        <a:bodyPr/>
        <a:lstStyle/>
        <a:p>
          <a:endParaRPr lang="ru-RU"/>
        </a:p>
      </dgm:t>
    </dgm:pt>
    <dgm:pt modelId="{4ADA05AA-9680-460F-A46B-F5E3C2FA39D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193B825-6DBC-4D75-BB0E-8D6A20C1B588}" type="parTrans" cxnId="{69C0BB82-B421-403C-AD06-C987FFA2EC07}">
      <dgm:prSet/>
      <dgm:spPr/>
      <dgm:t>
        <a:bodyPr/>
        <a:lstStyle/>
        <a:p>
          <a:endParaRPr lang="ru-RU"/>
        </a:p>
      </dgm:t>
    </dgm:pt>
    <dgm:pt modelId="{0905D399-12EC-4343-B8FB-9100C1F569DD}" type="sibTrans" cxnId="{69C0BB82-B421-403C-AD06-C987FFA2EC07}">
      <dgm:prSet/>
      <dgm:spPr/>
      <dgm:t>
        <a:bodyPr/>
        <a:lstStyle/>
        <a:p>
          <a:endParaRPr lang="ru-RU"/>
        </a:p>
      </dgm:t>
    </dgm:pt>
    <dgm:pt modelId="{08CD37A8-6D3A-4944-9270-96CE9F8A6FC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C47B7DA-582E-402B-B40E-1115FB8EB1E3}" type="parTrans" cxnId="{B426B5E7-1DA7-4178-A2A8-F00233432A7B}">
      <dgm:prSet/>
      <dgm:spPr/>
      <dgm:t>
        <a:bodyPr/>
        <a:lstStyle/>
        <a:p>
          <a:endParaRPr lang="ru-RU"/>
        </a:p>
      </dgm:t>
    </dgm:pt>
    <dgm:pt modelId="{0311DA96-2A1F-459E-9EA4-9820E947C223}" type="sibTrans" cxnId="{B426B5E7-1DA7-4178-A2A8-F00233432A7B}">
      <dgm:prSet/>
      <dgm:spPr/>
      <dgm:t>
        <a:bodyPr/>
        <a:lstStyle/>
        <a:p>
          <a:endParaRPr lang="ru-RU"/>
        </a:p>
      </dgm:t>
    </dgm:pt>
    <dgm:pt modelId="{7F4C66C1-D6B6-4EF0-8A8C-17DF73C26C0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Выпуск газет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5C55D86-E21A-4F46-AD8F-16D0C1E11A5F}" type="parTrans" cxnId="{9E062430-9BDD-4C40-AA92-2B1BA9148930}">
      <dgm:prSet/>
      <dgm:spPr/>
      <dgm:t>
        <a:bodyPr/>
        <a:lstStyle/>
        <a:p>
          <a:endParaRPr lang="ru-RU"/>
        </a:p>
      </dgm:t>
    </dgm:pt>
    <dgm:pt modelId="{C506E4D7-F41B-4B46-BA55-9BF4270D82EE}" type="sibTrans" cxnId="{9E062430-9BDD-4C40-AA92-2B1BA9148930}">
      <dgm:prSet/>
      <dgm:spPr/>
      <dgm:t>
        <a:bodyPr/>
        <a:lstStyle/>
        <a:p>
          <a:endParaRPr lang="ru-RU"/>
        </a:p>
      </dgm:t>
    </dgm:pt>
    <dgm:pt modelId="{455D847A-4141-4C10-B852-9F7514FAB2BA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Фотовыставки, памятки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B38C9B-A820-4B2C-A88B-A197D427F257}" type="parTrans" cxnId="{2664D25F-31BD-437E-B9BF-8375AEDE4DE0}">
      <dgm:prSet/>
      <dgm:spPr/>
      <dgm:t>
        <a:bodyPr/>
        <a:lstStyle/>
        <a:p>
          <a:endParaRPr lang="ru-RU"/>
        </a:p>
      </dgm:t>
    </dgm:pt>
    <dgm:pt modelId="{67D33D48-8E91-43CE-9C03-B997C73D079D}" type="sibTrans" cxnId="{2664D25F-31BD-437E-B9BF-8375AEDE4DE0}">
      <dgm:prSet/>
      <dgm:spPr/>
      <dgm:t>
        <a:bodyPr/>
        <a:lstStyle/>
        <a:p>
          <a:endParaRPr lang="ru-RU"/>
        </a:p>
      </dgm:t>
    </dgm:pt>
    <dgm:pt modelId="{EE3021E6-E969-4C3B-B35F-CA7E57888F3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Индивидуальные беседы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9EDF0DC-CFC8-47C4-8FE4-E5555EBEC51A}" type="parTrans" cxnId="{E86056E2-EA4D-45AB-A48D-A8FDE2CCB67F}">
      <dgm:prSet/>
      <dgm:spPr/>
      <dgm:t>
        <a:bodyPr/>
        <a:lstStyle/>
        <a:p>
          <a:endParaRPr lang="ru-RU"/>
        </a:p>
      </dgm:t>
    </dgm:pt>
    <dgm:pt modelId="{D39B137B-6C2E-4122-ABE8-C0C8F4059347}" type="sibTrans" cxnId="{E86056E2-EA4D-45AB-A48D-A8FDE2CCB67F}">
      <dgm:prSet/>
      <dgm:spPr/>
      <dgm:t>
        <a:bodyPr/>
        <a:lstStyle/>
        <a:p>
          <a:endParaRPr lang="ru-RU"/>
        </a:p>
      </dgm:t>
    </dgm:pt>
    <dgm:pt modelId="{87BDACB7-810F-4097-B3D1-72697825186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Участие в разнообразных играх с правилами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33717D-25D6-4DC6-AE42-26D7F48817D3}" type="parTrans" cxnId="{2857E938-1A61-4840-8CA9-B039E3B43027}">
      <dgm:prSet/>
      <dgm:spPr/>
      <dgm:t>
        <a:bodyPr/>
        <a:lstStyle/>
        <a:p>
          <a:endParaRPr lang="ru-RU"/>
        </a:p>
      </dgm:t>
    </dgm:pt>
    <dgm:pt modelId="{BD6021FE-7C00-40F2-8C28-8770D13246F4}" type="sibTrans" cxnId="{2857E938-1A61-4840-8CA9-B039E3B43027}">
      <dgm:prSet/>
      <dgm:spPr/>
      <dgm:t>
        <a:bodyPr/>
        <a:lstStyle/>
        <a:p>
          <a:endParaRPr lang="ru-RU"/>
        </a:p>
      </dgm:t>
    </dgm:pt>
    <dgm:pt modelId="{900568D6-5FC5-4369-8E6E-EB6A3521F7A6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Информационный стенд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6810226-96C5-4D9C-8010-CA5D7CDDECD3}" type="parTrans" cxnId="{41E8B8C3-9D8A-485E-B00A-C33D7ED2E697}">
      <dgm:prSet/>
      <dgm:spPr/>
      <dgm:t>
        <a:bodyPr/>
        <a:lstStyle/>
        <a:p>
          <a:endParaRPr lang="ru-RU"/>
        </a:p>
      </dgm:t>
    </dgm:pt>
    <dgm:pt modelId="{D8E6FAEA-21FD-4B79-B464-3B236124131D}" type="sibTrans" cxnId="{41E8B8C3-9D8A-485E-B00A-C33D7ED2E697}">
      <dgm:prSet/>
      <dgm:spPr/>
      <dgm:t>
        <a:bodyPr/>
        <a:lstStyle/>
        <a:p>
          <a:endParaRPr lang="ru-RU"/>
        </a:p>
      </dgm:t>
    </dgm:pt>
    <dgm:pt modelId="{40198DDF-4F4F-4BA5-8FCF-F0CC4DD4059B}" type="pres">
      <dgm:prSet presAssocID="{5AA0A349-1F2E-472A-828A-837605843FC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F0CF8-2040-4693-9A93-227C1D9C6FD2}" type="pres">
      <dgm:prSet presAssocID="{5AA0A349-1F2E-472A-828A-837605843FC1}" presName="cycle" presStyleCnt="0"/>
      <dgm:spPr/>
    </dgm:pt>
    <dgm:pt modelId="{E562478D-8234-47B5-A1B8-E11B265EDB93}" type="pres">
      <dgm:prSet presAssocID="{5AA0A349-1F2E-472A-828A-837605843FC1}" presName="centerShape" presStyleCnt="0"/>
      <dgm:spPr/>
    </dgm:pt>
    <dgm:pt modelId="{C3875611-3B7E-4459-8820-1FEA9872636F}" type="pres">
      <dgm:prSet presAssocID="{5AA0A349-1F2E-472A-828A-837605843FC1}" presName="connSite" presStyleLbl="node1" presStyleIdx="0" presStyleCnt="4"/>
      <dgm:spPr/>
    </dgm:pt>
    <dgm:pt modelId="{B5EDD18E-BC9F-4385-B381-BEAD7CD5AF4C}" type="pres">
      <dgm:prSet presAssocID="{5AA0A349-1F2E-472A-828A-837605843FC1}" presName="visible" presStyleLbl="node1" presStyleIdx="0" presStyleCnt="4" custScaleX="133680" custScaleY="1460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6F52D9-42CA-4484-A405-7B2C498DC0BC}" type="pres">
      <dgm:prSet presAssocID="{45791060-0267-4537-B6AA-AD5C4CC03338}" presName="Name25" presStyleLbl="parChTrans1D1" presStyleIdx="0" presStyleCnt="3"/>
      <dgm:spPr/>
      <dgm:t>
        <a:bodyPr/>
        <a:lstStyle/>
        <a:p>
          <a:endParaRPr lang="ru-RU"/>
        </a:p>
      </dgm:t>
    </dgm:pt>
    <dgm:pt modelId="{1AD71EBE-5A1C-4335-9BA3-D17DE25C5E97}" type="pres">
      <dgm:prSet presAssocID="{4D83A788-A491-428C-827A-D79B72A5A765}" presName="node" presStyleCnt="0"/>
      <dgm:spPr/>
    </dgm:pt>
    <dgm:pt modelId="{DDA9AD8E-4BC9-47F4-AEF2-05AAFD66C54B}" type="pres">
      <dgm:prSet presAssocID="{4D83A788-A491-428C-827A-D79B72A5A765}" presName="parentNode" presStyleLbl="node1" presStyleIdx="1" presStyleCnt="4" custScaleX="106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AB47E-5E09-4871-BE6E-D60ED33CF160}" type="pres">
      <dgm:prSet presAssocID="{4D83A788-A491-428C-827A-D79B72A5A76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EB7F1-7659-469D-A75C-97E1160B735D}" type="pres">
      <dgm:prSet presAssocID="{E800A2D5-B37F-4AD6-88B3-5A2BC92E577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E94CEE21-550D-49AE-9BCA-384AD32D2A00}" type="pres">
      <dgm:prSet presAssocID="{6A7EAC7D-2F0B-4789-9E89-A4FAB5C9506A}" presName="node" presStyleCnt="0"/>
      <dgm:spPr/>
    </dgm:pt>
    <dgm:pt modelId="{384496F5-12E3-46B2-B2CE-27EB2091BC89}" type="pres">
      <dgm:prSet presAssocID="{6A7EAC7D-2F0B-4789-9E89-A4FAB5C9506A}" presName="parentNode" presStyleLbl="node1" presStyleIdx="2" presStyleCnt="4" custScaleX="1001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7269F-B0A7-4FB1-AEF4-AD8DF09554CA}" type="pres">
      <dgm:prSet presAssocID="{6A7EAC7D-2F0B-4789-9E89-A4FAB5C9506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A7B0C-FAB5-46F0-A3DA-A0B8DD00C925}" type="pres">
      <dgm:prSet presAssocID="{6C47B7DA-582E-402B-B40E-1115FB8EB1E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F41D3E1-6BD2-4AC0-92F8-C0485B039F50}" type="pres">
      <dgm:prSet presAssocID="{08CD37A8-6D3A-4944-9270-96CE9F8A6FC7}" presName="node" presStyleCnt="0"/>
      <dgm:spPr/>
    </dgm:pt>
    <dgm:pt modelId="{61F25F6A-60C9-4D06-B8F2-0E1845A67829}" type="pres">
      <dgm:prSet presAssocID="{08CD37A8-6D3A-4944-9270-96CE9F8A6FC7}" presName="parentNode" presStyleLbl="node1" presStyleIdx="3" presStyleCnt="4" custScaleX="98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F1255-33A4-473C-B092-0428B34A85AD}" type="pres">
      <dgm:prSet presAssocID="{08CD37A8-6D3A-4944-9270-96CE9F8A6FC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A7331-90A4-4BF3-AF92-D95C12411430}" srcId="{5AA0A349-1F2E-472A-828A-837605843FC1}" destId="{4D83A788-A491-428C-827A-D79B72A5A765}" srcOrd="0" destOrd="0" parTransId="{45791060-0267-4537-B6AA-AD5C4CC03338}" sibTransId="{B2D203A1-3FD0-4144-ACE7-F7EABC49E4C5}"/>
    <dgm:cxn modelId="{52DBD9B5-273F-4780-B687-820E78AA4D4F}" type="presOf" srcId="{08CD37A8-6D3A-4944-9270-96CE9F8A6FC7}" destId="{61F25F6A-60C9-4D06-B8F2-0E1845A67829}" srcOrd="0" destOrd="0" presId="urn:microsoft.com/office/officeart/2005/8/layout/radial2"/>
    <dgm:cxn modelId="{45F78E92-131C-4FF3-9E4D-E025866DDF71}" srcId="{4D83A788-A491-428C-827A-D79B72A5A765}" destId="{30E99562-1500-4346-8F0F-AA1337E993E1}" srcOrd="0" destOrd="0" parTransId="{5554250F-4728-4FDE-9BA9-566BC706E910}" sibTransId="{2DBAE7F9-6922-4732-AB1E-752CC566C5A9}"/>
    <dgm:cxn modelId="{41E8B8C3-9D8A-485E-B00A-C33D7ED2E697}" srcId="{08CD37A8-6D3A-4944-9270-96CE9F8A6FC7}" destId="{900568D6-5FC5-4369-8E6E-EB6A3521F7A6}" srcOrd="2" destOrd="0" parTransId="{A6810226-96C5-4D9C-8010-CA5D7CDDECD3}" sibTransId="{D8E6FAEA-21FD-4B79-B464-3B236124131D}"/>
    <dgm:cxn modelId="{9A1108A9-1D1F-45BF-8AA1-B73DBB9A85B4}" type="presOf" srcId="{7F4C66C1-D6B6-4EF0-8A8C-17DF73C26C01}" destId="{14AF1255-33A4-473C-B092-0428B34A85AD}" srcOrd="0" destOrd="0" presId="urn:microsoft.com/office/officeart/2005/8/layout/radial2"/>
    <dgm:cxn modelId="{29CC5963-3A35-4B90-8582-970BB0644C00}" type="presOf" srcId="{5AA0A349-1F2E-472A-828A-837605843FC1}" destId="{40198DDF-4F4F-4BA5-8FCF-F0CC4DD4059B}" srcOrd="0" destOrd="0" presId="urn:microsoft.com/office/officeart/2005/8/layout/radial2"/>
    <dgm:cxn modelId="{C8C72C96-9966-4F3F-B1BD-643C929CB45E}" type="presOf" srcId="{6A7EAC7D-2F0B-4789-9E89-A4FAB5C9506A}" destId="{384496F5-12E3-46B2-B2CE-27EB2091BC89}" srcOrd="0" destOrd="0" presId="urn:microsoft.com/office/officeart/2005/8/layout/radial2"/>
    <dgm:cxn modelId="{8D05E78F-4A09-4EF5-81A9-9A576372B3A3}" srcId="{6A7EAC7D-2F0B-4789-9E89-A4FAB5C9506A}" destId="{22185EE0-4446-4E2B-953F-A2AAD4431ACF}" srcOrd="0" destOrd="0" parTransId="{EE564F39-7B74-4881-B3BF-31A1C60D17F2}" sibTransId="{4EF78754-0C6C-42D6-8811-8D5FCBC698E7}"/>
    <dgm:cxn modelId="{040AEA2E-A169-4925-921A-157149FE852F}" type="presOf" srcId="{E800A2D5-B37F-4AD6-88B3-5A2BC92E577C}" destId="{D6FEB7F1-7659-469D-A75C-97E1160B735D}" srcOrd="0" destOrd="0" presId="urn:microsoft.com/office/officeart/2005/8/layout/radial2"/>
    <dgm:cxn modelId="{2664D25F-31BD-437E-B9BF-8375AEDE4DE0}" srcId="{08CD37A8-6D3A-4944-9270-96CE9F8A6FC7}" destId="{455D847A-4141-4C10-B852-9F7514FAB2BA}" srcOrd="1" destOrd="0" parTransId="{79B38C9B-A820-4B2C-A88B-A197D427F257}" sibTransId="{67D33D48-8E91-43CE-9C03-B997C73D079D}"/>
    <dgm:cxn modelId="{6BFDC181-E809-4D02-8A95-622603721F18}" type="presOf" srcId="{6C47B7DA-582E-402B-B40E-1115FB8EB1E3}" destId="{CDDA7B0C-FAB5-46F0-A3DA-A0B8DD00C925}" srcOrd="0" destOrd="0" presId="urn:microsoft.com/office/officeart/2005/8/layout/radial2"/>
    <dgm:cxn modelId="{C2CCD9D9-28F3-409C-B328-686677BDA323}" type="presOf" srcId="{4D83A788-A491-428C-827A-D79B72A5A765}" destId="{DDA9AD8E-4BC9-47F4-AEF2-05AAFD66C54B}" srcOrd="0" destOrd="0" presId="urn:microsoft.com/office/officeart/2005/8/layout/radial2"/>
    <dgm:cxn modelId="{9E062430-9BDD-4C40-AA92-2B1BA9148930}" srcId="{08CD37A8-6D3A-4944-9270-96CE9F8A6FC7}" destId="{7F4C66C1-D6B6-4EF0-8A8C-17DF73C26C01}" srcOrd="0" destOrd="0" parTransId="{35C55D86-E21A-4F46-AD8F-16D0C1E11A5F}" sibTransId="{C506E4D7-F41B-4B46-BA55-9BF4270D82EE}"/>
    <dgm:cxn modelId="{38CAF775-C1F7-4A79-B9B2-14C37F8CE40D}" srcId="{5AA0A349-1F2E-472A-828A-837605843FC1}" destId="{6A7EAC7D-2F0B-4789-9E89-A4FAB5C9506A}" srcOrd="1" destOrd="0" parTransId="{E800A2D5-B37F-4AD6-88B3-5A2BC92E577C}" sibTransId="{B83F546F-B4AE-4CC3-8A40-DAD2BC3B951F}"/>
    <dgm:cxn modelId="{E86056E2-EA4D-45AB-A48D-A8FDE2CCB67F}" srcId="{4D83A788-A491-428C-827A-D79B72A5A765}" destId="{EE3021E6-E969-4C3B-B35F-CA7E57888F34}" srcOrd="2" destOrd="0" parTransId="{A9EDF0DC-CFC8-47C4-8FE4-E5555EBEC51A}" sibTransId="{D39B137B-6C2E-4122-ABE8-C0C8F4059347}"/>
    <dgm:cxn modelId="{2857E938-1A61-4840-8CA9-B039E3B43027}" srcId="{6A7EAC7D-2F0B-4789-9E89-A4FAB5C9506A}" destId="{87BDACB7-810F-4097-B3D1-726978251866}" srcOrd="2" destOrd="0" parTransId="{E533717D-25D6-4DC6-AE42-26D7F48817D3}" sibTransId="{BD6021FE-7C00-40F2-8C28-8770D13246F4}"/>
    <dgm:cxn modelId="{492BB58B-47CD-4E4F-8A85-ABAEF9133DE7}" type="presOf" srcId="{4ADA05AA-9680-460F-A46B-F5E3C2FA39D2}" destId="{5C17269F-B0A7-4FB1-AEF4-AD8DF09554CA}" srcOrd="0" destOrd="1" presId="urn:microsoft.com/office/officeart/2005/8/layout/radial2"/>
    <dgm:cxn modelId="{69C0BB82-B421-403C-AD06-C987FFA2EC07}" srcId="{6A7EAC7D-2F0B-4789-9E89-A4FAB5C9506A}" destId="{4ADA05AA-9680-460F-A46B-F5E3C2FA39D2}" srcOrd="1" destOrd="0" parTransId="{B193B825-6DBC-4D75-BB0E-8D6A20C1B588}" sibTransId="{0905D399-12EC-4343-B8FB-9100C1F569DD}"/>
    <dgm:cxn modelId="{8D8F95E8-128D-4ADC-A4E5-B60B0F59ED26}" type="presOf" srcId="{30E99562-1500-4346-8F0F-AA1337E993E1}" destId="{FBDAB47E-5E09-4871-BE6E-D60ED33CF160}" srcOrd="0" destOrd="0" presId="urn:microsoft.com/office/officeart/2005/8/layout/radial2"/>
    <dgm:cxn modelId="{4376AD82-75B9-40D6-A77F-DC4C51CE410E}" type="presOf" srcId="{455D847A-4141-4C10-B852-9F7514FAB2BA}" destId="{14AF1255-33A4-473C-B092-0428B34A85AD}" srcOrd="0" destOrd="1" presId="urn:microsoft.com/office/officeart/2005/8/layout/radial2"/>
    <dgm:cxn modelId="{7677C117-FB7A-40FC-9EFA-C2FF34DBAE19}" type="presOf" srcId="{0D110671-B0EE-4F2C-A8F8-6D55E57FF68A}" destId="{FBDAB47E-5E09-4871-BE6E-D60ED33CF160}" srcOrd="0" destOrd="1" presId="urn:microsoft.com/office/officeart/2005/8/layout/radial2"/>
    <dgm:cxn modelId="{B426B5E7-1DA7-4178-A2A8-F00233432A7B}" srcId="{5AA0A349-1F2E-472A-828A-837605843FC1}" destId="{08CD37A8-6D3A-4944-9270-96CE9F8A6FC7}" srcOrd="2" destOrd="0" parTransId="{6C47B7DA-582E-402B-B40E-1115FB8EB1E3}" sibTransId="{0311DA96-2A1F-459E-9EA4-9820E947C223}"/>
    <dgm:cxn modelId="{6787D9DF-FDAD-4D4C-AF26-882C5523255E}" type="presOf" srcId="{EE3021E6-E969-4C3B-B35F-CA7E57888F34}" destId="{FBDAB47E-5E09-4871-BE6E-D60ED33CF160}" srcOrd="0" destOrd="2" presId="urn:microsoft.com/office/officeart/2005/8/layout/radial2"/>
    <dgm:cxn modelId="{4F9F9305-D6D1-46A5-8119-9E675EFA891E}" srcId="{4D83A788-A491-428C-827A-D79B72A5A765}" destId="{0D110671-B0EE-4F2C-A8F8-6D55E57FF68A}" srcOrd="1" destOrd="0" parTransId="{448285ED-A24B-4EE0-B09B-A0ECF2C08681}" sibTransId="{165A5BDC-1EC0-4D9E-85B7-DADC53C44DAF}"/>
    <dgm:cxn modelId="{364C5E24-D8AC-4DAD-BAAC-07C186631431}" type="presOf" srcId="{45791060-0267-4537-B6AA-AD5C4CC03338}" destId="{E16F52D9-42CA-4484-A405-7B2C498DC0BC}" srcOrd="0" destOrd="0" presId="urn:microsoft.com/office/officeart/2005/8/layout/radial2"/>
    <dgm:cxn modelId="{11225252-4997-490E-A17E-230E6ACA0E58}" type="presOf" srcId="{87BDACB7-810F-4097-B3D1-726978251866}" destId="{5C17269F-B0A7-4FB1-AEF4-AD8DF09554CA}" srcOrd="0" destOrd="2" presId="urn:microsoft.com/office/officeart/2005/8/layout/radial2"/>
    <dgm:cxn modelId="{28EB0EF7-B80A-46D3-9590-FA5E897CCF9C}" type="presOf" srcId="{900568D6-5FC5-4369-8E6E-EB6A3521F7A6}" destId="{14AF1255-33A4-473C-B092-0428B34A85AD}" srcOrd="0" destOrd="2" presId="urn:microsoft.com/office/officeart/2005/8/layout/radial2"/>
    <dgm:cxn modelId="{E411BC67-6D76-446C-9634-B2405D55D335}" type="presOf" srcId="{22185EE0-4446-4E2B-953F-A2AAD4431ACF}" destId="{5C17269F-B0A7-4FB1-AEF4-AD8DF09554CA}" srcOrd="0" destOrd="0" presId="urn:microsoft.com/office/officeart/2005/8/layout/radial2"/>
    <dgm:cxn modelId="{22D1900A-620F-4452-973A-83086A0522A5}" type="presParOf" srcId="{40198DDF-4F4F-4BA5-8FCF-F0CC4DD4059B}" destId="{5B2F0CF8-2040-4693-9A93-227C1D9C6FD2}" srcOrd="0" destOrd="0" presId="urn:microsoft.com/office/officeart/2005/8/layout/radial2"/>
    <dgm:cxn modelId="{37A6CDA3-41C6-4320-AF8F-AAF19F96B4A1}" type="presParOf" srcId="{5B2F0CF8-2040-4693-9A93-227C1D9C6FD2}" destId="{E562478D-8234-47B5-A1B8-E11B265EDB93}" srcOrd="0" destOrd="0" presId="urn:microsoft.com/office/officeart/2005/8/layout/radial2"/>
    <dgm:cxn modelId="{5280AF25-9CD8-4401-93B3-96058A3F5290}" type="presParOf" srcId="{E562478D-8234-47B5-A1B8-E11B265EDB93}" destId="{C3875611-3B7E-4459-8820-1FEA9872636F}" srcOrd="0" destOrd="0" presId="urn:microsoft.com/office/officeart/2005/8/layout/radial2"/>
    <dgm:cxn modelId="{74EA40E4-2B1E-4437-88ED-73CD822D32E7}" type="presParOf" srcId="{E562478D-8234-47B5-A1B8-E11B265EDB93}" destId="{B5EDD18E-BC9F-4385-B381-BEAD7CD5AF4C}" srcOrd="1" destOrd="0" presId="urn:microsoft.com/office/officeart/2005/8/layout/radial2"/>
    <dgm:cxn modelId="{06DB3236-9A06-49BC-BD69-F2694CA5D98F}" type="presParOf" srcId="{5B2F0CF8-2040-4693-9A93-227C1D9C6FD2}" destId="{E16F52D9-42CA-4484-A405-7B2C498DC0BC}" srcOrd="1" destOrd="0" presId="urn:microsoft.com/office/officeart/2005/8/layout/radial2"/>
    <dgm:cxn modelId="{8BC8CE90-2548-465D-88EE-B9D1A4CA43A8}" type="presParOf" srcId="{5B2F0CF8-2040-4693-9A93-227C1D9C6FD2}" destId="{1AD71EBE-5A1C-4335-9BA3-D17DE25C5E97}" srcOrd="2" destOrd="0" presId="urn:microsoft.com/office/officeart/2005/8/layout/radial2"/>
    <dgm:cxn modelId="{F310C812-3F49-49DC-B990-293FF551FFEF}" type="presParOf" srcId="{1AD71EBE-5A1C-4335-9BA3-D17DE25C5E97}" destId="{DDA9AD8E-4BC9-47F4-AEF2-05AAFD66C54B}" srcOrd="0" destOrd="0" presId="urn:microsoft.com/office/officeart/2005/8/layout/radial2"/>
    <dgm:cxn modelId="{50C8CBFA-FE98-4CB7-BB50-049E94771107}" type="presParOf" srcId="{1AD71EBE-5A1C-4335-9BA3-D17DE25C5E97}" destId="{FBDAB47E-5E09-4871-BE6E-D60ED33CF160}" srcOrd="1" destOrd="0" presId="urn:microsoft.com/office/officeart/2005/8/layout/radial2"/>
    <dgm:cxn modelId="{014704BE-17CE-4155-92C5-B02B0995A97C}" type="presParOf" srcId="{5B2F0CF8-2040-4693-9A93-227C1D9C6FD2}" destId="{D6FEB7F1-7659-469D-A75C-97E1160B735D}" srcOrd="3" destOrd="0" presId="urn:microsoft.com/office/officeart/2005/8/layout/radial2"/>
    <dgm:cxn modelId="{0BE3EAB1-DAD3-43D7-B7C9-CCBACCE207AE}" type="presParOf" srcId="{5B2F0CF8-2040-4693-9A93-227C1D9C6FD2}" destId="{E94CEE21-550D-49AE-9BCA-384AD32D2A00}" srcOrd="4" destOrd="0" presId="urn:microsoft.com/office/officeart/2005/8/layout/radial2"/>
    <dgm:cxn modelId="{10E35308-7073-4135-B154-4E19C7B864A5}" type="presParOf" srcId="{E94CEE21-550D-49AE-9BCA-384AD32D2A00}" destId="{384496F5-12E3-46B2-B2CE-27EB2091BC89}" srcOrd="0" destOrd="0" presId="urn:microsoft.com/office/officeart/2005/8/layout/radial2"/>
    <dgm:cxn modelId="{0CD2266D-FB27-4770-B802-CA38729FCEC9}" type="presParOf" srcId="{E94CEE21-550D-49AE-9BCA-384AD32D2A00}" destId="{5C17269F-B0A7-4FB1-AEF4-AD8DF09554CA}" srcOrd="1" destOrd="0" presId="urn:microsoft.com/office/officeart/2005/8/layout/radial2"/>
    <dgm:cxn modelId="{46213950-ACCE-44E0-BC0B-85FDB80D98E7}" type="presParOf" srcId="{5B2F0CF8-2040-4693-9A93-227C1D9C6FD2}" destId="{CDDA7B0C-FAB5-46F0-A3DA-A0B8DD00C925}" srcOrd="5" destOrd="0" presId="urn:microsoft.com/office/officeart/2005/8/layout/radial2"/>
    <dgm:cxn modelId="{182336DF-455A-43A3-81DF-13199171319A}" type="presParOf" srcId="{5B2F0CF8-2040-4693-9A93-227C1D9C6FD2}" destId="{1F41D3E1-6BD2-4AC0-92F8-C0485B039F50}" srcOrd="6" destOrd="0" presId="urn:microsoft.com/office/officeart/2005/8/layout/radial2"/>
    <dgm:cxn modelId="{950CF897-E747-4FF5-9652-63724A835D23}" type="presParOf" srcId="{1F41D3E1-6BD2-4AC0-92F8-C0485B039F50}" destId="{61F25F6A-60C9-4D06-B8F2-0E1845A67829}" srcOrd="0" destOrd="0" presId="urn:microsoft.com/office/officeart/2005/8/layout/radial2"/>
    <dgm:cxn modelId="{486A1EBC-5097-4ADA-912C-F728B3456738}" type="presParOf" srcId="{1F41D3E1-6BD2-4AC0-92F8-C0485B039F50}" destId="{14AF1255-33A4-473C-B092-0428B34A85AD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A7B0C-FAB5-46F0-A3DA-A0B8DD00C925}">
      <dsp:nvSpPr>
        <dsp:cNvPr id="0" name=""/>
        <dsp:cNvSpPr/>
      </dsp:nvSpPr>
      <dsp:spPr>
        <a:xfrm rot="2559644">
          <a:off x="2482490" y="3397190"/>
          <a:ext cx="742894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742894" y="28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B7F1-7659-469D-A75C-97E1160B735D}">
      <dsp:nvSpPr>
        <dsp:cNvPr id="0" name=""/>
        <dsp:cNvSpPr/>
      </dsp:nvSpPr>
      <dsp:spPr>
        <a:xfrm>
          <a:off x="2580783" y="2394200"/>
          <a:ext cx="812855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812855" y="28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F52D9-42CA-4484-A405-7B2C498DC0BC}">
      <dsp:nvSpPr>
        <dsp:cNvPr id="0" name=""/>
        <dsp:cNvSpPr/>
      </dsp:nvSpPr>
      <dsp:spPr>
        <a:xfrm rot="19027363">
          <a:off x="2487385" y="1399355"/>
          <a:ext cx="699117" cy="57919"/>
        </a:xfrm>
        <a:custGeom>
          <a:avLst/>
          <a:gdLst/>
          <a:ahLst/>
          <a:cxnLst/>
          <a:rect l="0" t="0" r="0" b="0"/>
          <a:pathLst>
            <a:path>
              <a:moveTo>
                <a:pt x="0" y="28959"/>
              </a:moveTo>
              <a:lnTo>
                <a:pt x="699117" y="28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DD18E-BC9F-4385-B381-BEAD7CD5AF4C}">
      <dsp:nvSpPr>
        <dsp:cNvPr id="0" name=""/>
        <dsp:cNvSpPr/>
      </dsp:nvSpPr>
      <dsp:spPr>
        <a:xfrm>
          <a:off x="208576" y="722481"/>
          <a:ext cx="3113869" cy="34013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9AD8E-4BC9-47F4-AEF2-05AAFD66C54B}">
      <dsp:nvSpPr>
        <dsp:cNvPr id="0" name=""/>
        <dsp:cNvSpPr/>
      </dsp:nvSpPr>
      <dsp:spPr>
        <a:xfrm>
          <a:off x="2879577" y="1096"/>
          <a:ext cx="1483714" cy="1397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2879577" y="1096"/>
        <a:ext cx="1483714" cy="1397607"/>
      </dsp:txXfrm>
    </dsp:sp>
    <dsp:sp modelId="{FBDAB47E-5E09-4871-BE6E-D60ED33CF160}">
      <dsp:nvSpPr>
        <dsp:cNvPr id="0" name=""/>
        <dsp:cNvSpPr/>
      </dsp:nvSpPr>
      <dsp:spPr>
        <a:xfrm>
          <a:off x="4395419" y="1096"/>
          <a:ext cx="2225571" cy="1397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Консультации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Индивидуальные беседы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5419" y="1096"/>
        <a:ext cx="2225571" cy="1397607"/>
      </dsp:txXfrm>
    </dsp:sp>
    <dsp:sp modelId="{384496F5-12E3-46B2-B2CE-27EB2091BC89}">
      <dsp:nvSpPr>
        <dsp:cNvPr id="0" name=""/>
        <dsp:cNvSpPr/>
      </dsp:nvSpPr>
      <dsp:spPr>
        <a:xfrm>
          <a:off x="3393638" y="1724356"/>
          <a:ext cx="1400011" cy="1397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3393638" y="1724356"/>
        <a:ext cx="1400011" cy="1397607"/>
      </dsp:txXfrm>
    </dsp:sp>
    <dsp:sp modelId="{5C17269F-B0A7-4FB1-AEF4-AD8DF09554CA}">
      <dsp:nvSpPr>
        <dsp:cNvPr id="0" name=""/>
        <dsp:cNvSpPr/>
      </dsp:nvSpPr>
      <dsp:spPr>
        <a:xfrm>
          <a:off x="4930405" y="1724356"/>
          <a:ext cx="2100017" cy="1397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Анкетирование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Дни открытых дверей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Участие в разнообразных играх с правилами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0405" y="1724356"/>
        <a:ext cx="2100017" cy="1397607"/>
      </dsp:txXfrm>
    </dsp:sp>
    <dsp:sp modelId="{61F25F6A-60C9-4D06-B8F2-0E1845A67829}">
      <dsp:nvSpPr>
        <dsp:cNvPr id="0" name=""/>
        <dsp:cNvSpPr/>
      </dsp:nvSpPr>
      <dsp:spPr>
        <a:xfrm>
          <a:off x="2950200" y="3447615"/>
          <a:ext cx="1370717" cy="1397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2950200" y="3447615"/>
        <a:ext cx="1370717" cy="1397607"/>
      </dsp:txXfrm>
    </dsp:sp>
    <dsp:sp modelId="{14AF1255-33A4-473C-B092-0428B34A85AD}">
      <dsp:nvSpPr>
        <dsp:cNvPr id="0" name=""/>
        <dsp:cNvSpPr/>
      </dsp:nvSpPr>
      <dsp:spPr>
        <a:xfrm>
          <a:off x="4494291" y="3447615"/>
          <a:ext cx="2056076" cy="1397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Выпуск газет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Фотовыставки, памятки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Информационный стенд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4291" y="3447615"/>
        <a:ext cx="2056076" cy="1397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A0221-7418-4F19-8022-34CC3234480B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47C3A-A4D4-4915-A859-5AD78D95A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FE5D-5DCC-4DDE-A585-0F765817CAAC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968F0-D63C-4968-9A5A-C908581B1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416"/>
          <a:ext cx="7239000" cy="484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2474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Игра прививает навыки эффективного общения, развивает чувство общности, внимательность, учит правильно строить диалоги, развивает речь. Ребенок учится выражать свои мысли, чувства, стремления, учится подчинять свою деятельность, быть целенаправленным</a:t>
            </a:r>
            <a:r>
              <a:rPr lang="ru-RU" sz="24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процессе игровой деятельности дети учатся социальному взаимодействию, реализуют свои способности, знания, коммуникативные навыки и учатся жить в обществе. Благодаря играм, общению и обучению происходит личностный рост и интеллектуальное развитие ребёнка, поэтому очень важно, чтобы у детей была возможность находится в коллективе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1688</TotalTime>
  <Words>119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РАБОТА С РОДИТЕЛЯМИ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КАК СРЕДСТВО РАЗВИТИЯ КОММУНИКАТИВНЫХ НАВЫКОВ У ДЕТЕЙ СТАРШЕГО ДОШКОЛЬНОГО ВОЗРАСТА</dc:title>
  <dc:creator>Светлана</dc:creator>
  <cp:lastModifiedBy>*</cp:lastModifiedBy>
  <cp:revision>135</cp:revision>
  <dcterms:created xsi:type="dcterms:W3CDTF">2014-03-31T14:13:10Z</dcterms:created>
  <dcterms:modified xsi:type="dcterms:W3CDTF">2015-01-05T16:50:33Z</dcterms:modified>
</cp:coreProperties>
</file>