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5" r:id="rId3"/>
    <p:sldId id="284" r:id="rId4"/>
    <p:sldId id="283" r:id="rId5"/>
    <p:sldId id="280" r:id="rId6"/>
    <p:sldId id="278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76" autoAdjust="0"/>
    <p:restoredTop sz="94624" autoAdjust="0"/>
  </p:normalViewPr>
  <p:slideViewPr>
    <p:cSldViewPr>
      <p:cViewPr varScale="1">
        <p:scale>
          <a:sx n="104" d="100"/>
          <a:sy n="104" d="100"/>
        </p:scale>
        <p:origin x="-1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AC1C4A-9A85-4BA0-A165-7611CC412BB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8DD216-7E80-46BD-AF6B-88051C2B101D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1800" b="1" i="0" baseline="0" dirty="0" smtClean="0">
              <a:latin typeface="Times New Roman" pitchFamily="18" charset="0"/>
              <a:cs typeface="Times New Roman" pitchFamily="18" charset="0"/>
            </a:rPr>
            <a:t>Цель:</a:t>
          </a:r>
          <a:r>
            <a:rPr lang="ru-RU" sz="1800" b="0" i="0" baseline="0" dirty="0" smtClean="0">
              <a:latin typeface="Times New Roman" pitchFamily="18" charset="0"/>
              <a:cs typeface="Times New Roman" pitchFamily="18" charset="0"/>
            </a:rPr>
            <a:t> выявить влияние дидактических игр на развитие коммуникативных способностей дошкольников и апробировать на практике.</a:t>
          </a:r>
          <a:endParaRPr lang="ru-RU" sz="1800" b="0" i="0" baseline="0" dirty="0">
            <a:latin typeface="Times New Roman" pitchFamily="18" charset="0"/>
            <a:cs typeface="Times New Roman" pitchFamily="18" charset="0"/>
          </a:endParaRPr>
        </a:p>
      </dgm:t>
    </dgm:pt>
    <dgm:pt modelId="{B0A0AE58-3E95-4B82-8FE0-920A71A41624}" type="parTrans" cxnId="{4C66840C-969D-4A70-BE18-6392753473EF}">
      <dgm:prSet/>
      <dgm:spPr/>
      <dgm:t>
        <a:bodyPr/>
        <a:lstStyle/>
        <a:p>
          <a:endParaRPr lang="ru-RU"/>
        </a:p>
      </dgm:t>
    </dgm:pt>
    <dgm:pt modelId="{2C727A46-EB7F-4DCC-B1C4-0D02214481ED}" type="sibTrans" cxnId="{4C66840C-969D-4A70-BE18-6392753473EF}">
      <dgm:prSet/>
      <dgm:spPr/>
      <dgm:t>
        <a:bodyPr/>
        <a:lstStyle/>
        <a:p>
          <a:endParaRPr lang="ru-RU"/>
        </a:p>
      </dgm:t>
    </dgm:pt>
    <dgm:pt modelId="{92099F0B-98F1-4597-87D8-F21543CB4C27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2000" b="1" i="0" baseline="0" dirty="0" smtClean="0">
              <a:latin typeface="Times New Roman" pitchFamily="18" charset="0"/>
              <a:cs typeface="Times New Roman" pitchFamily="18" charset="0"/>
            </a:rPr>
            <a:t>Задачи:</a:t>
          </a:r>
          <a:endParaRPr lang="ru-RU" sz="2000" b="0" i="0" baseline="0" dirty="0">
            <a:latin typeface="Times New Roman" pitchFamily="18" charset="0"/>
            <a:cs typeface="Times New Roman" pitchFamily="18" charset="0"/>
          </a:endParaRPr>
        </a:p>
      </dgm:t>
    </dgm:pt>
    <dgm:pt modelId="{DF9DC8FF-6C93-4CAB-821D-BBE66D31B228}" type="parTrans" cxnId="{568A0A31-399A-4108-8F8F-399E8031A04C}">
      <dgm:prSet/>
      <dgm:spPr/>
      <dgm:t>
        <a:bodyPr/>
        <a:lstStyle/>
        <a:p>
          <a:endParaRPr lang="ru-RU"/>
        </a:p>
      </dgm:t>
    </dgm:pt>
    <dgm:pt modelId="{D8DF5838-5A7F-4FA7-8618-E1E574CAF014}" type="sibTrans" cxnId="{568A0A31-399A-4108-8F8F-399E8031A04C}">
      <dgm:prSet/>
      <dgm:spPr/>
      <dgm:t>
        <a:bodyPr/>
        <a:lstStyle/>
        <a:p>
          <a:endParaRPr lang="ru-RU"/>
        </a:p>
      </dgm:t>
    </dgm:pt>
    <dgm:pt modelId="{EE25EAA3-96BB-4AEA-9C07-24E8AA615980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2000" b="0" i="0" baseline="0" dirty="0" smtClean="0">
              <a:latin typeface="Times New Roman" pitchFamily="18" charset="0"/>
              <a:cs typeface="Times New Roman" pitchFamily="18" charset="0"/>
            </a:rPr>
            <a:t>1. Изучить сущность понятия «Развитие коммуникативных способностей дошкольников».</a:t>
          </a:r>
          <a:endParaRPr lang="ru-RU" sz="2000" b="0" i="0" baseline="0" dirty="0">
            <a:latin typeface="Times New Roman" pitchFamily="18" charset="0"/>
            <a:cs typeface="Times New Roman" pitchFamily="18" charset="0"/>
          </a:endParaRPr>
        </a:p>
      </dgm:t>
    </dgm:pt>
    <dgm:pt modelId="{7065FF78-BF1B-4B54-BB5D-CFA01A70D459}" type="parTrans" cxnId="{8A1DC172-B0B5-48E2-8B71-ADAA6922F848}">
      <dgm:prSet/>
      <dgm:spPr/>
      <dgm:t>
        <a:bodyPr/>
        <a:lstStyle/>
        <a:p>
          <a:endParaRPr lang="ru-RU"/>
        </a:p>
      </dgm:t>
    </dgm:pt>
    <dgm:pt modelId="{CB4B0D76-D081-4468-BEDD-FD1515E4B3B8}" type="sibTrans" cxnId="{8A1DC172-B0B5-48E2-8B71-ADAA6922F848}">
      <dgm:prSet/>
      <dgm:spPr/>
      <dgm:t>
        <a:bodyPr/>
        <a:lstStyle/>
        <a:p>
          <a:endParaRPr lang="ru-RU"/>
        </a:p>
      </dgm:t>
    </dgm:pt>
    <dgm:pt modelId="{12818C26-14AD-4D76-BAC9-90F234A77E7E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2000" b="0" i="0" baseline="0" dirty="0" smtClean="0">
              <a:latin typeface="Times New Roman" pitchFamily="18" charset="0"/>
              <a:cs typeface="Times New Roman" pitchFamily="18" charset="0"/>
            </a:rPr>
            <a:t>2. Определить исходные уровни развития коммуникативных умений дошкольников.</a:t>
          </a:r>
          <a:endParaRPr lang="ru-RU" sz="2000" b="0" i="0" baseline="0" dirty="0">
            <a:latin typeface="Times New Roman" pitchFamily="18" charset="0"/>
            <a:cs typeface="Times New Roman" pitchFamily="18" charset="0"/>
          </a:endParaRPr>
        </a:p>
      </dgm:t>
    </dgm:pt>
    <dgm:pt modelId="{A6D1B843-D6C1-42D5-9EC8-2275978C4121}" type="parTrans" cxnId="{02C74AB7-EE11-4706-9301-CB586D9386F7}">
      <dgm:prSet/>
      <dgm:spPr/>
      <dgm:t>
        <a:bodyPr/>
        <a:lstStyle/>
        <a:p>
          <a:endParaRPr lang="ru-RU"/>
        </a:p>
      </dgm:t>
    </dgm:pt>
    <dgm:pt modelId="{6100FA99-FF09-4926-8644-A9D6E8B76EA9}" type="sibTrans" cxnId="{02C74AB7-EE11-4706-9301-CB586D9386F7}">
      <dgm:prSet/>
      <dgm:spPr/>
      <dgm:t>
        <a:bodyPr/>
        <a:lstStyle/>
        <a:p>
          <a:endParaRPr lang="ru-RU"/>
        </a:p>
      </dgm:t>
    </dgm:pt>
    <dgm:pt modelId="{488070F6-DE92-42F1-A0C1-3FDA57BF8B55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2000" b="0" i="0" baseline="0" dirty="0" smtClean="0">
              <a:latin typeface="Times New Roman" pitchFamily="18" charset="0"/>
              <a:cs typeface="Times New Roman" pitchFamily="18" charset="0"/>
            </a:rPr>
            <a:t>3. Выявить возможности дидактических игр на развития коммуникативных способностей дошкольников и апробировать на практике.</a:t>
          </a:r>
          <a:endParaRPr lang="ru-RU" sz="2000" b="0" i="0" baseline="0" dirty="0">
            <a:latin typeface="Times New Roman" pitchFamily="18" charset="0"/>
            <a:cs typeface="Times New Roman" pitchFamily="18" charset="0"/>
          </a:endParaRPr>
        </a:p>
      </dgm:t>
    </dgm:pt>
    <dgm:pt modelId="{12B4AC2B-2D33-4C26-9EE6-BEC5BD446FBE}" type="parTrans" cxnId="{F19B5A9B-C0F8-4665-BB49-6D577A502374}">
      <dgm:prSet/>
      <dgm:spPr/>
      <dgm:t>
        <a:bodyPr/>
        <a:lstStyle/>
        <a:p>
          <a:endParaRPr lang="ru-RU"/>
        </a:p>
      </dgm:t>
    </dgm:pt>
    <dgm:pt modelId="{24CC5A51-AE2B-46E9-91E1-33AFCB502405}" type="sibTrans" cxnId="{F19B5A9B-C0F8-4665-BB49-6D577A502374}">
      <dgm:prSet/>
      <dgm:spPr/>
      <dgm:t>
        <a:bodyPr/>
        <a:lstStyle/>
        <a:p>
          <a:endParaRPr lang="ru-RU"/>
        </a:p>
      </dgm:t>
    </dgm:pt>
    <dgm:pt modelId="{D9BEC2CF-5A0C-432A-AF6E-EC10290903B9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2000" b="0" i="0" baseline="0" dirty="0" smtClean="0">
              <a:latin typeface="Times New Roman" pitchFamily="18" charset="0"/>
              <a:cs typeface="Times New Roman" pitchFamily="18" charset="0"/>
            </a:rPr>
            <a:t>4. Проанализировать уровень знаний родителей о </a:t>
          </a:r>
          <a:r>
            <a:rPr lang="ru-RU" sz="2000" b="0" i="0" baseline="0" dirty="0" err="1" smtClean="0">
              <a:latin typeface="Times New Roman" pitchFamily="18" charset="0"/>
              <a:cs typeface="Times New Roman" pitchFamily="18" charset="0"/>
            </a:rPr>
            <a:t>сформированности</a:t>
          </a:r>
          <a:r>
            <a:rPr lang="ru-RU" sz="2000" b="0" i="0" baseline="0" dirty="0" smtClean="0">
              <a:latin typeface="Times New Roman" pitchFamily="18" charset="0"/>
              <a:cs typeface="Times New Roman" pitchFamily="18" charset="0"/>
            </a:rPr>
            <a:t> коммуникативных умений детей.</a:t>
          </a:r>
          <a:endParaRPr lang="ru-RU" sz="2000" b="0" i="0" baseline="0" dirty="0">
            <a:latin typeface="Times New Roman" pitchFamily="18" charset="0"/>
            <a:cs typeface="Times New Roman" pitchFamily="18" charset="0"/>
          </a:endParaRPr>
        </a:p>
      </dgm:t>
    </dgm:pt>
    <dgm:pt modelId="{76943B06-CD04-4F71-8A6F-8597E361AB73}" type="parTrans" cxnId="{553F90B6-1A31-4A6C-8AFF-E57BEE75FCAA}">
      <dgm:prSet/>
      <dgm:spPr/>
      <dgm:t>
        <a:bodyPr/>
        <a:lstStyle/>
        <a:p>
          <a:endParaRPr lang="ru-RU"/>
        </a:p>
      </dgm:t>
    </dgm:pt>
    <dgm:pt modelId="{EC35731F-E974-44C0-AD19-6DC3595D31A7}" type="sibTrans" cxnId="{553F90B6-1A31-4A6C-8AFF-E57BEE75FCAA}">
      <dgm:prSet/>
      <dgm:spPr/>
      <dgm:t>
        <a:bodyPr/>
        <a:lstStyle/>
        <a:p>
          <a:endParaRPr lang="ru-RU"/>
        </a:p>
      </dgm:t>
    </dgm:pt>
    <dgm:pt modelId="{93690FA2-B158-4E1D-BB52-4843F3201207}" type="pres">
      <dgm:prSet presAssocID="{2CAC1C4A-9A85-4BA0-A165-7611CC412BB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BF0CDE-DE7C-4DAF-8B88-A2023366B741}" type="pres">
      <dgm:prSet presAssocID="{D9BEC2CF-5A0C-432A-AF6E-EC10290903B9}" presName="boxAndChildren" presStyleCnt="0"/>
      <dgm:spPr/>
    </dgm:pt>
    <dgm:pt modelId="{47508620-7B9C-4AEF-A164-8E97E86DFBE0}" type="pres">
      <dgm:prSet presAssocID="{D9BEC2CF-5A0C-432A-AF6E-EC10290903B9}" presName="parentTextBox" presStyleLbl="node1" presStyleIdx="0" presStyleCnt="6" custScaleY="120875"/>
      <dgm:spPr/>
      <dgm:t>
        <a:bodyPr/>
        <a:lstStyle/>
        <a:p>
          <a:endParaRPr lang="ru-RU"/>
        </a:p>
      </dgm:t>
    </dgm:pt>
    <dgm:pt modelId="{A8987FAF-2E7A-4DF6-9F6A-F071048FA3D4}" type="pres">
      <dgm:prSet presAssocID="{24CC5A51-AE2B-46E9-91E1-33AFCB502405}" presName="sp" presStyleCnt="0"/>
      <dgm:spPr/>
    </dgm:pt>
    <dgm:pt modelId="{F4E2824F-2B0F-47B3-A8B5-34CF1532E5C0}" type="pres">
      <dgm:prSet presAssocID="{488070F6-DE92-42F1-A0C1-3FDA57BF8B55}" presName="arrowAndChildren" presStyleCnt="0"/>
      <dgm:spPr/>
    </dgm:pt>
    <dgm:pt modelId="{6CA3E39D-90EB-48C0-A9EE-4EEE16E72866}" type="pres">
      <dgm:prSet presAssocID="{488070F6-DE92-42F1-A0C1-3FDA57BF8B55}" presName="parentTextArrow" presStyleLbl="node1" presStyleIdx="1" presStyleCnt="6" custScaleY="146874"/>
      <dgm:spPr/>
      <dgm:t>
        <a:bodyPr/>
        <a:lstStyle/>
        <a:p>
          <a:endParaRPr lang="ru-RU"/>
        </a:p>
      </dgm:t>
    </dgm:pt>
    <dgm:pt modelId="{54905742-EB14-440D-8DC9-2231FAF0045C}" type="pres">
      <dgm:prSet presAssocID="{6100FA99-FF09-4926-8644-A9D6E8B76EA9}" presName="sp" presStyleCnt="0"/>
      <dgm:spPr/>
    </dgm:pt>
    <dgm:pt modelId="{446DA472-6B3C-4BC9-A436-A7B5B1446A82}" type="pres">
      <dgm:prSet presAssocID="{12818C26-14AD-4D76-BAC9-90F234A77E7E}" presName="arrowAndChildren" presStyleCnt="0"/>
      <dgm:spPr/>
    </dgm:pt>
    <dgm:pt modelId="{8222B256-F23D-4977-97E6-67FA590290F2}" type="pres">
      <dgm:prSet presAssocID="{12818C26-14AD-4D76-BAC9-90F234A77E7E}" presName="parentTextArrow" presStyleLbl="node1" presStyleIdx="2" presStyleCnt="6" custScaleY="106634"/>
      <dgm:spPr/>
      <dgm:t>
        <a:bodyPr/>
        <a:lstStyle/>
        <a:p>
          <a:endParaRPr lang="ru-RU"/>
        </a:p>
      </dgm:t>
    </dgm:pt>
    <dgm:pt modelId="{182D89E9-360C-4CFE-9F36-652AD7DA5176}" type="pres">
      <dgm:prSet presAssocID="{CB4B0D76-D081-4468-BEDD-FD1515E4B3B8}" presName="sp" presStyleCnt="0"/>
      <dgm:spPr/>
    </dgm:pt>
    <dgm:pt modelId="{6FBAC6F7-6D90-4AAB-B651-246B6E160CD9}" type="pres">
      <dgm:prSet presAssocID="{EE25EAA3-96BB-4AEA-9C07-24E8AA615980}" presName="arrowAndChildren" presStyleCnt="0"/>
      <dgm:spPr/>
    </dgm:pt>
    <dgm:pt modelId="{A8FAA577-C168-46D4-A9A8-EDC752A0718E}" type="pres">
      <dgm:prSet presAssocID="{EE25EAA3-96BB-4AEA-9C07-24E8AA615980}" presName="parentTextArrow" presStyleLbl="node1" presStyleIdx="3" presStyleCnt="6" custScaleY="159883"/>
      <dgm:spPr/>
      <dgm:t>
        <a:bodyPr/>
        <a:lstStyle/>
        <a:p>
          <a:endParaRPr lang="ru-RU"/>
        </a:p>
      </dgm:t>
    </dgm:pt>
    <dgm:pt modelId="{30C52DAB-CEC7-492B-A704-2036A3D12591}" type="pres">
      <dgm:prSet presAssocID="{D8DF5838-5A7F-4FA7-8618-E1E574CAF014}" presName="sp" presStyleCnt="0"/>
      <dgm:spPr/>
    </dgm:pt>
    <dgm:pt modelId="{1C7C70E3-9F96-4DE2-B2E6-5B7C90195261}" type="pres">
      <dgm:prSet presAssocID="{92099F0B-98F1-4597-87D8-F21543CB4C27}" presName="arrowAndChildren" presStyleCnt="0"/>
      <dgm:spPr/>
    </dgm:pt>
    <dgm:pt modelId="{BA9BA09C-05AF-4475-AFC9-C5F54E97A98E}" type="pres">
      <dgm:prSet presAssocID="{92099F0B-98F1-4597-87D8-F21543CB4C27}" presName="parentTextArrow" presStyleLbl="node1" presStyleIdx="4" presStyleCnt="6" custScaleY="126164" custLinFactNeighborX="943" custLinFactNeighborY="-3686"/>
      <dgm:spPr/>
      <dgm:t>
        <a:bodyPr/>
        <a:lstStyle/>
        <a:p>
          <a:endParaRPr lang="ru-RU"/>
        </a:p>
      </dgm:t>
    </dgm:pt>
    <dgm:pt modelId="{A92DBF0E-BF03-41D3-B985-DCF338E254D2}" type="pres">
      <dgm:prSet presAssocID="{2C727A46-EB7F-4DCC-B1C4-0D02214481ED}" presName="sp" presStyleCnt="0"/>
      <dgm:spPr/>
    </dgm:pt>
    <dgm:pt modelId="{8BC11416-99CE-462C-BD44-BA886CFF4F1C}" type="pres">
      <dgm:prSet presAssocID="{D78DD216-7E80-46BD-AF6B-88051C2B101D}" presName="arrowAndChildren" presStyleCnt="0"/>
      <dgm:spPr/>
    </dgm:pt>
    <dgm:pt modelId="{1884C520-D256-420F-9E95-1BF5374F72C6}" type="pres">
      <dgm:prSet presAssocID="{D78DD216-7E80-46BD-AF6B-88051C2B101D}" presName="parentTextArrow" presStyleLbl="node1" presStyleIdx="5" presStyleCnt="6" custScaleY="189108"/>
      <dgm:spPr/>
      <dgm:t>
        <a:bodyPr/>
        <a:lstStyle/>
        <a:p>
          <a:endParaRPr lang="ru-RU"/>
        </a:p>
      </dgm:t>
    </dgm:pt>
  </dgm:ptLst>
  <dgm:cxnLst>
    <dgm:cxn modelId="{EA6CC27B-2056-47AE-A451-DC82A20249E7}" type="presOf" srcId="{2CAC1C4A-9A85-4BA0-A165-7611CC412BB4}" destId="{93690FA2-B158-4E1D-BB52-4843F3201207}" srcOrd="0" destOrd="0" presId="urn:microsoft.com/office/officeart/2005/8/layout/process4"/>
    <dgm:cxn modelId="{0336D466-23D1-42E0-B57C-463A8FFFA061}" type="presOf" srcId="{488070F6-DE92-42F1-A0C1-3FDA57BF8B55}" destId="{6CA3E39D-90EB-48C0-A9EE-4EEE16E72866}" srcOrd="0" destOrd="0" presId="urn:microsoft.com/office/officeart/2005/8/layout/process4"/>
    <dgm:cxn modelId="{C7B72622-7947-4DA7-9A0F-56E9CAF8924B}" type="presOf" srcId="{D9BEC2CF-5A0C-432A-AF6E-EC10290903B9}" destId="{47508620-7B9C-4AEF-A164-8E97E86DFBE0}" srcOrd="0" destOrd="0" presId="urn:microsoft.com/office/officeart/2005/8/layout/process4"/>
    <dgm:cxn modelId="{B2B6F0D8-C873-478B-83C2-678983DCCEC3}" type="presOf" srcId="{12818C26-14AD-4D76-BAC9-90F234A77E7E}" destId="{8222B256-F23D-4977-97E6-67FA590290F2}" srcOrd="0" destOrd="0" presId="urn:microsoft.com/office/officeart/2005/8/layout/process4"/>
    <dgm:cxn modelId="{69AB5E0E-24BE-4D3C-8273-D0032050C405}" type="presOf" srcId="{EE25EAA3-96BB-4AEA-9C07-24E8AA615980}" destId="{A8FAA577-C168-46D4-A9A8-EDC752A0718E}" srcOrd="0" destOrd="0" presId="urn:microsoft.com/office/officeart/2005/8/layout/process4"/>
    <dgm:cxn modelId="{81B0359D-ED5E-4DAC-AE9B-27939E8C68D1}" type="presOf" srcId="{92099F0B-98F1-4597-87D8-F21543CB4C27}" destId="{BA9BA09C-05AF-4475-AFC9-C5F54E97A98E}" srcOrd="0" destOrd="0" presId="urn:microsoft.com/office/officeart/2005/8/layout/process4"/>
    <dgm:cxn modelId="{553F90B6-1A31-4A6C-8AFF-E57BEE75FCAA}" srcId="{2CAC1C4A-9A85-4BA0-A165-7611CC412BB4}" destId="{D9BEC2CF-5A0C-432A-AF6E-EC10290903B9}" srcOrd="5" destOrd="0" parTransId="{76943B06-CD04-4F71-8A6F-8597E361AB73}" sibTransId="{EC35731F-E974-44C0-AD19-6DC3595D31A7}"/>
    <dgm:cxn modelId="{8A1DC172-B0B5-48E2-8B71-ADAA6922F848}" srcId="{2CAC1C4A-9A85-4BA0-A165-7611CC412BB4}" destId="{EE25EAA3-96BB-4AEA-9C07-24E8AA615980}" srcOrd="2" destOrd="0" parTransId="{7065FF78-BF1B-4B54-BB5D-CFA01A70D459}" sibTransId="{CB4B0D76-D081-4468-BEDD-FD1515E4B3B8}"/>
    <dgm:cxn modelId="{02C74AB7-EE11-4706-9301-CB586D9386F7}" srcId="{2CAC1C4A-9A85-4BA0-A165-7611CC412BB4}" destId="{12818C26-14AD-4D76-BAC9-90F234A77E7E}" srcOrd="3" destOrd="0" parTransId="{A6D1B843-D6C1-42D5-9EC8-2275978C4121}" sibTransId="{6100FA99-FF09-4926-8644-A9D6E8B76EA9}"/>
    <dgm:cxn modelId="{568A0A31-399A-4108-8F8F-399E8031A04C}" srcId="{2CAC1C4A-9A85-4BA0-A165-7611CC412BB4}" destId="{92099F0B-98F1-4597-87D8-F21543CB4C27}" srcOrd="1" destOrd="0" parTransId="{DF9DC8FF-6C93-4CAB-821D-BBE66D31B228}" sibTransId="{D8DF5838-5A7F-4FA7-8618-E1E574CAF014}"/>
    <dgm:cxn modelId="{C425EE7B-0C30-4CD6-B8D9-9FEB4021F49C}" type="presOf" srcId="{D78DD216-7E80-46BD-AF6B-88051C2B101D}" destId="{1884C520-D256-420F-9E95-1BF5374F72C6}" srcOrd="0" destOrd="0" presId="urn:microsoft.com/office/officeart/2005/8/layout/process4"/>
    <dgm:cxn modelId="{F19B5A9B-C0F8-4665-BB49-6D577A502374}" srcId="{2CAC1C4A-9A85-4BA0-A165-7611CC412BB4}" destId="{488070F6-DE92-42F1-A0C1-3FDA57BF8B55}" srcOrd="4" destOrd="0" parTransId="{12B4AC2B-2D33-4C26-9EE6-BEC5BD446FBE}" sibTransId="{24CC5A51-AE2B-46E9-91E1-33AFCB502405}"/>
    <dgm:cxn modelId="{4C66840C-969D-4A70-BE18-6392753473EF}" srcId="{2CAC1C4A-9A85-4BA0-A165-7611CC412BB4}" destId="{D78DD216-7E80-46BD-AF6B-88051C2B101D}" srcOrd="0" destOrd="0" parTransId="{B0A0AE58-3E95-4B82-8FE0-920A71A41624}" sibTransId="{2C727A46-EB7F-4DCC-B1C4-0D02214481ED}"/>
    <dgm:cxn modelId="{976D4ECE-B43B-485F-BA6F-347A2F488726}" type="presParOf" srcId="{93690FA2-B158-4E1D-BB52-4843F3201207}" destId="{CFBF0CDE-DE7C-4DAF-8B88-A2023366B741}" srcOrd="0" destOrd="0" presId="urn:microsoft.com/office/officeart/2005/8/layout/process4"/>
    <dgm:cxn modelId="{0191D47E-CD7D-46D3-804F-4D903331FCA6}" type="presParOf" srcId="{CFBF0CDE-DE7C-4DAF-8B88-A2023366B741}" destId="{47508620-7B9C-4AEF-A164-8E97E86DFBE0}" srcOrd="0" destOrd="0" presId="urn:microsoft.com/office/officeart/2005/8/layout/process4"/>
    <dgm:cxn modelId="{0C7C29A2-3BC0-4C39-AE59-030585E11B4F}" type="presParOf" srcId="{93690FA2-B158-4E1D-BB52-4843F3201207}" destId="{A8987FAF-2E7A-4DF6-9F6A-F071048FA3D4}" srcOrd="1" destOrd="0" presId="urn:microsoft.com/office/officeart/2005/8/layout/process4"/>
    <dgm:cxn modelId="{C323CF38-7941-49BB-8FC1-203929248398}" type="presParOf" srcId="{93690FA2-B158-4E1D-BB52-4843F3201207}" destId="{F4E2824F-2B0F-47B3-A8B5-34CF1532E5C0}" srcOrd="2" destOrd="0" presId="urn:microsoft.com/office/officeart/2005/8/layout/process4"/>
    <dgm:cxn modelId="{A7FD42D1-7660-484F-ABDB-A2AFC6471242}" type="presParOf" srcId="{F4E2824F-2B0F-47B3-A8B5-34CF1532E5C0}" destId="{6CA3E39D-90EB-48C0-A9EE-4EEE16E72866}" srcOrd="0" destOrd="0" presId="urn:microsoft.com/office/officeart/2005/8/layout/process4"/>
    <dgm:cxn modelId="{D4F9455C-55AE-410C-A00A-E6A38E300F65}" type="presParOf" srcId="{93690FA2-B158-4E1D-BB52-4843F3201207}" destId="{54905742-EB14-440D-8DC9-2231FAF0045C}" srcOrd="3" destOrd="0" presId="urn:microsoft.com/office/officeart/2005/8/layout/process4"/>
    <dgm:cxn modelId="{5C3B5968-4109-44DD-A89A-DA446441F029}" type="presParOf" srcId="{93690FA2-B158-4E1D-BB52-4843F3201207}" destId="{446DA472-6B3C-4BC9-A436-A7B5B1446A82}" srcOrd="4" destOrd="0" presId="urn:microsoft.com/office/officeart/2005/8/layout/process4"/>
    <dgm:cxn modelId="{535B0912-04CB-46DA-A517-06F147867513}" type="presParOf" srcId="{446DA472-6B3C-4BC9-A436-A7B5B1446A82}" destId="{8222B256-F23D-4977-97E6-67FA590290F2}" srcOrd="0" destOrd="0" presId="urn:microsoft.com/office/officeart/2005/8/layout/process4"/>
    <dgm:cxn modelId="{5B0F3A47-852B-4586-80FB-CD14C9688D26}" type="presParOf" srcId="{93690FA2-B158-4E1D-BB52-4843F3201207}" destId="{182D89E9-360C-4CFE-9F36-652AD7DA5176}" srcOrd="5" destOrd="0" presId="urn:microsoft.com/office/officeart/2005/8/layout/process4"/>
    <dgm:cxn modelId="{33F2D518-BF2F-4FE6-B6FF-EEF14D4BF34E}" type="presParOf" srcId="{93690FA2-B158-4E1D-BB52-4843F3201207}" destId="{6FBAC6F7-6D90-4AAB-B651-246B6E160CD9}" srcOrd="6" destOrd="0" presId="urn:microsoft.com/office/officeart/2005/8/layout/process4"/>
    <dgm:cxn modelId="{4A65F99E-E319-4796-812A-13C556CD69DE}" type="presParOf" srcId="{6FBAC6F7-6D90-4AAB-B651-246B6E160CD9}" destId="{A8FAA577-C168-46D4-A9A8-EDC752A0718E}" srcOrd="0" destOrd="0" presId="urn:microsoft.com/office/officeart/2005/8/layout/process4"/>
    <dgm:cxn modelId="{E3D7F98D-0AF4-45A3-8ECD-E21761CC9EAD}" type="presParOf" srcId="{93690FA2-B158-4E1D-BB52-4843F3201207}" destId="{30C52DAB-CEC7-492B-A704-2036A3D12591}" srcOrd="7" destOrd="0" presId="urn:microsoft.com/office/officeart/2005/8/layout/process4"/>
    <dgm:cxn modelId="{14AE0970-2FB0-4D2C-9C55-50290C92C796}" type="presParOf" srcId="{93690FA2-B158-4E1D-BB52-4843F3201207}" destId="{1C7C70E3-9F96-4DE2-B2E6-5B7C90195261}" srcOrd="8" destOrd="0" presId="urn:microsoft.com/office/officeart/2005/8/layout/process4"/>
    <dgm:cxn modelId="{46677B83-D0D3-4648-A6BD-D491915F79EB}" type="presParOf" srcId="{1C7C70E3-9F96-4DE2-B2E6-5B7C90195261}" destId="{BA9BA09C-05AF-4475-AFC9-C5F54E97A98E}" srcOrd="0" destOrd="0" presId="urn:microsoft.com/office/officeart/2005/8/layout/process4"/>
    <dgm:cxn modelId="{E894B672-CB74-4DC3-B5C7-4EB0924392E8}" type="presParOf" srcId="{93690FA2-B158-4E1D-BB52-4843F3201207}" destId="{A92DBF0E-BF03-41D3-B985-DCF338E254D2}" srcOrd="9" destOrd="0" presId="urn:microsoft.com/office/officeart/2005/8/layout/process4"/>
    <dgm:cxn modelId="{91AE20CB-9D1F-40FB-BDDA-09480BB425E3}" type="presParOf" srcId="{93690FA2-B158-4E1D-BB52-4843F3201207}" destId="{8BC11416-99CE-462C-BD44-BA886CFF4F1C}" srcOrd="10" destOrd="0" presId="urn:microsoft.com/office/officeart/2005/8/layout/process4"/>
    <dgm:cxn modelId="{E889CBF2-9ECA-4FF3-8392-5C7DAE9A1DA7}" type="presParOf" srcId="{8BC11416-99CE-462C-BD44-BA886CFF4F1C}" destId="{1884C520-D256-420F-9E95-1BF5374F72C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BD9F32-D2DE-4737-AE4D-784DA9430B0E}" type="doc">
      <dgm:prSet loTypeId="urn:microsoft.com/office/officeart/2005/8/layout/venn1" loCatId="relationship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4CDAD79A-BD9E-48D7-952D-677AAF0DD113}">
      <dgm:prSet/>
      <dgm:spPr/>
      <dgm:t>
        <a:bodyPr/>
        <a:lstStyle/>
        <a:p>
          <a:pPr rtl="0"/>
          <a:r>
            <a:rPr lang="ru-RU" b="0" i="0" baseline="0" dirty="0" smtClean="0">
              <a:latin typeface="Times New Roman" pitchFamily="18" charset="0"/>
              <a:cs typeface="Times New Roman" pitchFamily="18" charset="0"/>
            </a:rPr>
            <a:t>Умение понимать эмоциональное состояние сверстника, взрослого и рассказать о нем.</a:t>
          </a:r>
          <a:endParaRPr lang="ru-RU" b="0" i="0" baseline="0" dirty="0">
            <a:latin typeface="Times New Roman" pitchFamily="18" charset="0"/>
            <a:cs typeface="Times New Roman" pitchFamily="18" charset="0"/>
          </a:endParaRPr>
        </a:p>
      </dgm:t>
    </dgm:pt>
    <dgm:pt modelId="{3A799231-77EE-4E28-872F-B18B75234BEA}" type="parTrans" cxnId="{A31628AA-2F03-42E2-9BCF-FAF76A9208AA}">
      <dgm:prSet/>
      <dgm:spPr/>
      <dgm:t>
        <a:bodyPr/>
        <a:lstStyle/>
        <a:p>
          <a:endParaRPr lang="ru-RU"/>
        </a:p>
      </dgm:t>
    </dgm:pt>
    <dgm:pt modelId="{397288C8-8771-426E-A203-9E5E4818D4D6}" type="sibTrans" cxnId="{A31628AA-2F03-42E2-9BCF-FAF76A9208AA}">
      <dgm:prSet/>
      <dgm:spPr/>
      <dgm:t>
        <a:bodyPr/>
        <a:lstStyle/>
        <a:p>
          <a:endParaRPr lang="ru-RU"/>
        </a:p>
      </dgm:t>
    </dgm:pt>
    <dgm:pt modelId="{ED688A4E-3A7A-4CE9-B3D5-4D0D05892380}">
      <dgm:prSet/>
      <dgm:spPr/>
      <dgm:t>
        <a:bodyPr/>
        <a:lstStyle/>
        <a:p>
          <a:pPr rtl="0"/>
          <a:r>
            <a:rPr lang="ru-RU" b="0" i="0" baseline="0" dirty="0" smtClean="0">
              <a:latin typeface="Times New Roman" pitchFamily="18" charset="0"/>
              <a:cs typeface="Times New Roman" pitchFamily="18" charset="0"/>
            </a:rPr>
            <a:t>Умение получать необходимую информацию в общении.</a:t>
          </a:r>
          <a:endParaRPr lang="ru-RU" b="0" i="0" baseline="0" dirty="0">
            <a:latin typeface="Times New Roman" pitchFamily="18" charset="0"/>
            <a:cs typeface="Times New Roman" pitchFamily="18" charset="0"/>
          </a:endParaRPr>
        </a:p>
      </dgm:t>
    </dgm:pt>
    <dgm:pt modelId="{EF884207-D2B2-4F51-BC3C-DA006FF84B77}" type="parTrans" cxnId="{FDB7CDFC-3B6C-40D1-9EEA-CFCF1348F8B7}">
      <dgm:prSet/>
      <dgm:spPr/>
      <dgm:t>
        <a:bodyPr/>
        <a:lstStyle/>
        <a:p>
          <a:endParaRPr lang="ru-RU"/>
        </a:p>
      </dgm:t>
    </dgm:pt>
    <dgm:pt modelId="{A9271491-1C62-432F-98E4-1559048C629D}" type="sibTrans" cxnId="{FDB7CDFC-3B6C-40D1-9EEA-CFCF1348F8B7}">
      <dgm:prSet/>
      <dgm:spPr/>
      <dgm:t>
        <a:bodyPr/>
        <a:lstStyle/>
        <a:p>
          <a:endParaRPr lang="ru-RU"/>
        </a:p>
      </dgm:t>
    </dgm:pt>
    <dgm:pt modelId="{82DA8AFD-960F-4A85-B0ED-A53B6A9DB9FA}">
      <dgm:prSet/>
      <dgm:spPr/>
      <dgm:t>
        <a:bodyPr/>
        <a:lstStyle/>
        <a:p>
          <a:pPr rtl="0"/>
          <a:r>
            <a:rPr lang="ru-RU" b="0" i="0" baseline="0" dirty="0" smtClean="0">
              <a:latin typeface="Times New Roman" pitchFamily="18" charset="0"/>
              <a:cs typeface="Times New Roman" pitchFamily="18" charset="0"/>
            </a:rPr>
            <a:t>Умение выслушать другого человека, с уважением относиться к его мнению, интересам</a:t>
          </a:r>
          <a:r>
            <a:rPr lang="ru-RU" b="0" i="0" baseline="0" dirty="0" smtClean="0"/>
            <a:t>.</a:t>
          </a:r>
          <a:endParaRPr lang="ru-RU" b="0" i="0" baseline="0" dirty="0"/>
        </a:p>
      </dgm:t>
    </dgm:pt>
    <dgm:pt modelId="{E7640AE8-17BE-4EEB-AC9D-BE7F809D086B}" type="parTrans" cxnId="{922BC96A-971C-456D-8F33-3B3047F01F31}">
      <dgm:prSet/>
      <dgm:spPr/>
      <dgm:t>
        <a:bodyPr/>
        <a:lstStyle/>
        <a:p>
          <a:endParaRPr lang="ru-RU"/>
        </a:p>
      </dgm:t>
    </dgm:pt>
    <dgm:pt modelId="{40ECA175-5F69-41E0-B148-15CF69CAC23E}" type="sibTrans" cxnId="{922BC96A-971C-456D-8F33-3B3047F01F31}">
      <dgm:prSet/>
      <dgm:spPr/>
      <dgm:t>
        <a:bodyPr/>
        <a:lstStyle/>
        <a:p>
          <a:endParaRPr lang="ru-RU"/>
        </a:p>
      </dgm:t>
    </dgm:pt>
    <dgm:pt modelId="{D6F7B92D-D403-4281-A7AA-312407E14CAA}">
      <dgm:prSet/>
      <dgm:spPr/>
      <dgm:t>
        <a:bodyPr/>
        <a:lstStyle/>
        <a:p>
          <a:pPr rtl="0"/>
          <a:r>
            <a:rPr lang="ru-RU" b="0" i="0" baseline="0" dirty="0" smtClean="0">
              <a:latin typeface="Times New Roman" pitchFamily="18" charset="0"/>
              <a:cs typeface="Times New Roman" pitchFamily="18" charset="0"/>
            </a:rPr>
            <a:t>Умение вести простой диалог со взрослыми и сверстниками</a:t>
          </a:r>
          <a:r>
            <a:rPr lang="ru-RU" b="0" i="0" baseline="0" dirty="0" smtClean="0"/>
            <a:t>.</a:t>
          </a:r>
          <a:endParaRPr lang="ru-RU" b="0" i="0" baseline="0" dirty="0"/>
        </a:p>
      </dgm:t>
    </dgm:pt>
    <dgm:pt modelId="{1DE0A334-4ACD-49AD-A6C2-E1FEC61F21CB}" type="parTrans" cxnId="{56009BD8-E525-4447-8E0C-3E8C40D1AE34}">
      <dgm:prSet/>
      <dgm:spPr/>
      <dgm:t>
        <a:bodyPr/>
        <a:lstStyle/>
        <a:p>
          <a:endParaRPr lang="ru-RU"/>
        </a:p>
      </dgm:t>
    </dgm:pt>
    <dgm:pt modelId="{231E859A-3C99-4475-90BC-DC5DABE73E90}" type="sibTrans" cxnId="{56009BD8-E525-4447-8E0C-3E8C40D1AE34}">
      <dgm:prSet/>
      <dgm:spPr/>
      <dgm:t>
        <a:bodyPr/>
        <a:lstStyle/>
        <a:p>
          <a:endParaRPr lang="ru-RU"/>
        </a:p>
      </dgm:t>
    </dgm:pt>
    <dgm:pt modelId="{A8892320-855C-4ED7-B509-968BA47A830C}">
      <dgm:prSet/>
      <dgm:spPr/>
      <dgm:t>
        <a:bodyPr/>
        <a:lstStyle/>
        <a:p>
          <a:pPr rtl="0"/>
          <a:r>
            <a:rPr lang="ru-RU" b="0" i="0" baseline="0" dirty="0" smtClean="0">
              <a:latin typeface="Times New Roman" pitchFamily="18" charset="0"/>
              <a:cs typeface="Times New Roman" pitchFamily="18" charset="0"/>
            </a:rPr>
            <a:t>Умение спокойно отстаивать свое мнение.</a:t>
          </a:r>
          <a:endParaRPr lang="ru-RU" b="0" i="0" baseline="0" dirty="0">
            <a:latin typeface="Times New Roman" pitchFamily="18" charset="0"/>
            <a:cs typeface="Times New Roman" pitchFamily="18" charset="0"/>
          </a:endParaRPr>
        </a:p>
      </dgm:t>
    </dgm:pt>
    <dgm:pt modelId="{A124949A-9058-4E95-A390-6262FE169B9D}" type="parTrans" cxnId="{1467B4AC-759C-4898-9B6D-05F345B38D3D}">
      <dgm:prSet/>
      <dgm:spPr/>
      <dgm:t>
        <a:bodyPr/>
        <a:lstStyle/>
        <a:p>
          <a:endParaRPr lang="ru-RU"/>
        </a:p>
      </dgm:t>
    </dgm:pt>
    <dgm:pt modelId="{5EBA43EC-F053-441A-B4AA-04A8204CB6BC}" type="sibTrans" cxnId="{1467B4AC-759C-4898-9B6D-05F345B38D3D}">
      <dgm:prSet/>
      <dgm:spPr/>
      <dgm:t>
        <a:bodyPr/>
        <a:lstStyle/>
        <a:p>
          <a:endParaRPr lang="ru-RU"/>
        </a:p>
      </dgm:t>
    </dgm:pt>
    <dgm:pt modelId="{899EC4DD-8D48-4036-ABAA-8D70271E8204}">
      <dgm:prSet/>
      <dgm:spPr/>
      <dgm:t>
        <a:bodyPr/>
        <a:lstStyle/>
        <a:p>
          <a:pPr rtl="0"/>
          <a:r>
            <a:rPr lang="ru-RU" b="0" i="0" baseline="0" dirty="0" smtClean="0">
              <a:latin typeface="Times New Roman" pitchFamily="18" charset="0"/>
              <a:cs typeface="Times New Roman" pitchFamily="18" charset="0"/>
            </a:rPr>
            <a:t>Умение соотносить свои желания, стремления с интересами других людей.</a:t>
          </a:r>
          <a:endParaRPr lang="ru-RU" b="0" i="0" baseline="0" dirty="0">
            <a:latin typeface="Times New Roman" pitchFamily="18" charset="0"/>
            <a:cs typeface="Times New Roman" pitchFamily="18" charset="0"/>
          </a:endParaRPr>
        </a:p>
      </dgm:t>
    </dgm:pt>
    <dgm:pt modelId="{59DB869A-9698-43C2-8760-D28C6F871930}" type="parTrans" cxnId="{750BD3E3-D49F-4A6A-A0BA-D2934053B072}">
      <dgm:prSet/>
      <dgm:spPr/>
      <dgm:t>
        <a:bodyPr/>
        <a:lstStyle/>
        <a:p>
          <a:endParaRPr lang="ru-RU"/>
        </a:p>
      </dgm:t>
    </dgm:pt>
    <dgm:pt modelId="{B7853A10-FFAC-4528-B7CA-F53B0CBFC2A5}" type="sibTrans" cxnId="{750BD3E3-D49F-4A6A-A0BA-D2934053B072}">
      <dgm:prSet/>
      <dgm:spPr/>
      <dgm:t>
        <a:bodyPr/>
        <a:lstStyle/>
        <a:p>
          <a:endParaRPr lang="ru-RU"/>
        </a:p>
      </dgm:t>
    </dgm:pt>
    <dgm:pt modelId="{5925D2D1-0361-46C8-B432-FFDDE20C5CEC}">
      <dgm:prSet/>
      <dgm:spPr/>
      <dgm:t>
        <a:bodyPr/>
        <a:lstStyle/>
        <a:p>
          <a:pPr rtl="0"/>
          <a:r>
            <a:rPr lang="ru-RU" b="0" i="0" baseline="0" dirty="0" smtClean="0">
              <a:latin typeface="Times New Roman" pitchFamily="18" charset="0"/>
              <a:cs typeface="Times New Roman" pitchFamily="18" charset="0"/>
            </a:rPr>
            <a:t>Умение принимать участие в коллективных делах (договариваться, уступать и т.д.).</a:t>
          </a:r>
          <a:endParaRPr lang="ru-RU" b="0" i="0" baseline="0" dirty="0">
            <a:latin typeface="Times New Roman" pitchFamily="18" charset="0"/>
            <a:cs typeface="Times New Roman" pitchFamily="18" charset="0"/>
          </a:endParaRPr>
        </a:p>
      </dgm:t>
    </dgm:pt>
    <dgm:pt modelId="{462991A3-BFF8-4009-B96B-F6E225B328AA}" type="parTrans" cxnId="{05EE6B29-9206-4903-8BD3-C0068338FE92}">
      <dgm:prSet/>
      <dgm:spPr/>
      <dgm:t>
        <a:bodyPr/>
        <a:lstStyle/>
        <a:p>
          <a:endParaRPr lang="ru-RU"/>
        </a:p>
      </dgm:t>
    </dgm:pt>
    <dgm:pt modelId="{3EAF9FBC-E185-49EA-9C6B-DCB076530B86}" type="sibTrans" cxnId="{05EE6B29-9206-4903-8BD3-C0068338FE92}">
      <dgm:prSet/>
      <dgm:spPr/>
      <dgm:t>
        <a:bodyPr/>
        <a:lstStyle/>
        <a:p>
          <a:endParaRPr lang="ru-RU"/>
        </a:p>
      </dgm:t>
    </dgm:pt>
    <dgm:pt modelId="{55843A96-6A2E-424F-A69E-E2DE8760AE23}">
      <dgm:prSet/>
      <dgm:spPr/>
      <dgm:t>
        <a:bodyPr/>
        <a:lstStyle/>
        <a:p>
          <a:endParaRPr lang="ru-RU"/>
        </a:p>
      </dgm:t>
    </dgm:pt>
    <dgm:pt modelId="{B63DD30F-EF92-4109-8385-952433D47DE1}" type="parTrans" cxnId="{82F2DA0E-B0E6-4E0A-9056-79E410DDE6F7}">
      <dgm:prSet/>
      <dgm:spPr/>
      <dgm:t>
        <a:bodyPr/>
        <a:lstStyle/>
        <a:p>
          <a:endParaRPr lang="ru-RU"/>
        </a:p>
      </dgm:t>
    </dgm:pt>
    <dgm:pt modelId="{F832E6B8-2139-47FC-AFD3-BD7D56BBB8EA}" type="sibTrans" cxnId="{82F2DA0E-B0E6-4E0A-9056-79E410DDE6F7}">
      <dgm:prSet/>
      <dgm:spPr/>
      <dgm:t>
        <a:bodyPr/>
        <a:lstStyle/>
        <a:p>
          <a:endParaRPr lang="ru-RU"/>
        </a:p>
      </dgm:t>
    </dgm:pt>
    <dgm:pt modelId="{AC184717-FA8A-4CE4-8018-2CC0A1A810AE}">
      <dgm:prSet/>
      <dgm:spPr/>
      <dgm:t>
        <a:bodyPr/>
        <a:lstStyle/>
        <a:p>
          <a:endParaRPr lang="ru-RU"/>
        </a:p>
      </dgm:t>
    </dgm:pt>
    <dgm:pt modelId="{9FBF950B-87F6-42BA-B348-D0A02168BA7C}" type="parTrans" cxnId="{492FDE5D-141A-4233-B518-2CD5B9A44448}">
      <dgm:prSet/>
      <dgm:spPr/>
      <dgm:t>
        <a:bodyPr/>
        <a:lstStyle/>
        <a:p>
          <a:endParaRPr lang="ru-RU"/>
        </a:p>
      </dgm:t>
    </dgm:pt>
    <dgm:pt modelId="{A52B5C30-7D2C-42C2-B2EF-61FAEC7D260B}" type="sibTrans" cxnId="{492FDE5D-141A-4233-B518-2CD5B9A44448}">
      <dgm:prSet/>
      <dgm:spPr/>
      <dgm:t>
        <a:bodyPr/>
        <a:lstStyle/>
        <a:p>
          <a:endParaRPr lang="ru-RU"/>
        </a:p>
      </dgm:t>
    </dgm:pt>
    <dgm:pt modelId="{2BB44795-D85C-4E4D-9400-8C70AA01AF72}">
      <dgm:prSet/>
      <dgm:spPr/>
      <dgm:t>
        <a:bodyPr/>
        <a:lstStyle/>
        <a:p>
          <a:endParaRPr lang="ru-RU"/>
        </a:p>
      </dgm:t>
    </dgm:pt>
    <dgm:pt modelId="{2FE1020F-EB72-480E-A9EE-44BCCC6AC00C}" type="parTrans" cxnId="{3CEFD026-DA77-4027-960E-503DFC33D7CA}">
      <dgm:prSet/>
      <dgm:spPr/>
      <dgm:t>
        <a:bodyPr/>
        <a:lstStyle/>
        <a:p>
          <a:endParaRPr lang="ru-RU"/>
        </a:p>
      </dgm:t>
    </dgm:pt>
    <dgm:pt modelId="{C3F7F6D3-2B57-4BB1-A980-8A7B01DD3183}" type="sibTrans" cxnId="{3CEFD026-DA77-4027-960E-503DFC33D7CA}">
      <dgm:prSet/>
      <dgm:spPr/>
      <dgm:t>
        <a:bodyPr/>
        <a:lstStyle/>
        <a:p>
          <a:endParaRPr lang="ru-RU"/>
        </a:p>
      </dgm:t>
    </dgm:pt>
    <dgm:pt modelId="{76A3C1F7-98DF-4213-904C-DC9C75FECE69}" type="pres">
      <dgm:prSet presAssocID="{B0BD9F32-D2DE-4737-AE4D-784DA9430B0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3E9A33-A3CA-4504-937A-C4108B7C59D2}" type="pres">
      <dgm:prSet presAssocID="{4CDAD79A-BD9E-48D7-952D-677AAF0DD113}" presName="circ1" presStyleLbl="vennNode1" presStyleIdx="0" presStyleCnt="7"/>
      <dgm:spPr/>
    </dgm:pt>
    <dgm:pt modelId="{40B79755-F063-4712-B443-70C434B92C63}" type="pres">
      <dgm:prSet presAssocID="{4CDAD79A-BD9E-48D7-952D-677AAF0DD11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74697-1156-467E-BC10-6E4836486FD1}" type="pres">
      <dgm:prSet presAssocID="{ED688A4E-3A7A-4CE9-B3D5-4D0D05892380}" presName="circ2" presStyleLbl="vennNode1" presStyleIdx="1" presStyleCnt="7"/>
      <dgm:spPr/>
    </dgm:pt>
    <dgm:pt modelId="{F56E6CB3-8FB5-4535-9A82-355DEA13DB18}" type="pres">
      <dgm:prSet presAssocID="{ED688A4E-3A7A-4CE9-B3D5-4D0D0589238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837E36-2D2F-4D7B-AB13-0FC335511BE1}" type="pres">
      <dgm:prSet presAssocID="{82DA8AFD-960F-4A85-B0ED-A53B6A9DB9FA}" presName="circ3" presStyleLbl="vennNode1" presStyleIdx="2" presStyleCnt="7"/>
      <dgm:spPr/>
    </dgm:pt>
    <dgm:pt modelId="{FC7166EA-9F6A-4220-8BC7-04CD5FBAD81F}" type="pres">
      <dgm:prSet presAssocID="{82DA8AFD-960F-4A85-B0ED-A53B6A9DB9F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1B916-1769-43A8-8692-01146A6309F1}" type="pres">
      <dgm:prSet presAssocID="{D6F7B92D-D403-4281-A7AA-312407E14CAA}" presName="circ4" presStyleLbl="vennNode1" presStyleIdx="3" presStyleCnt="7"/>
      <dgm:spPr/>
    </dgm:pt>
    <dgm:pt modelId="{8E5D8B7E-7807-4B74-8AD2-A529926AA06E}" type="pres">
      <dgm:prSet presAssocID="{D6F7B92D-D403-4281-A7AA-312407E14CAA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2787C0-DE86-4568-8A01-AC06BF0EDA7C}" type="pres">
      <dgm:prSet presAssocID="{A8892320-855C-4ED7-B509-968BA47A830C}" presName="circ5" presStyleLbl="vennNode1" presStyleIdx="4" presStyleCnt="7" custScaleY="103999"/>
      <dgm:spPr/>
    </dgm:pt>
    <dgm:pt modelId="{FB1397A6-9BD7-4392-A7A6-9B4351BFECD7}" type="pres">
      <dgm:prSet presAssocID="{A8892320-855C-4ED7-B509-968BA47A830C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DF3CDF-0ADF-4C4D-9AF5-D08B40433EB3}" type="pres">
      <dgm:prSet presAssocID="{899EC4DD-8D48-4036-ABAA-8D70271E8204}" presName="circ6" presStyleLbl="vennNode1" presStyleIdx="5" presStyleCnt="7"/>
      <dgm:spPr/>
    </dgm:pt>
    <dgm:pt modelId="{5AB421A1-EE21-4909-B453-525C443B01B9}" type="pres">
      <dgm:prSet presAssocID="{899EC4DD-8D48-4036-ABAA-8D70271E8204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11B805-173D-442B-8EAC-4006E11C0B02}" type="pres">
      <dgm:prSet presAssocID="{5925D2D1-0361-46C8-B432-FFDDE20C5CEC}" presName="circ7" presStyleLbl="vennNode1" presStyleIdx="6" presStyleCnt="7"/>
      <dgm:spPr/>
    </dgm:pt>
    <dgm:pt modelId="{DFF8D2F9-0D5D-442C-BC84-0142A7CEC2A4}" type="pres">
      <dgm:prSet presAssocID="{5925D2D1-0361-46C8-B432-FFDDE20C5CEC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EFD026-DA77-4027-960E-503DFC33D7CA}" srcId="{B0BD9F32-D2DE-4737-AE4D-784DA9430B0E}" destId="{2BB44795-D85C-4E4D-9400-8C70AA01AF72}" srcOrd="9" destOrd="0" parTransId="{2FE1020F-EB72-480E-A9EE-44BCCC6AC00C}" sibTransId="{C3F7F6D3-2B57-4BB1-A980-8A7B01DD3183}"/>
    <dgm:cxn modelId="{BF1192E0-178E-4FAE-99AF-1D217CCF0BD5}" type="presOf" srcId="{82DA8AFD-960F-4A85-B0ED-A53B6A9DB9FA}" destId="{FC7166EA-9F6A-4220-8BC7-04CD5FBAD81F}" srcOrd="0" destOrd="0" presId="urn:microsoft.com/office/officeart/2005/8/layout/venn1"/>
    <dgm:cxn modelId="{1467B4AC-759C-4898-9B6D-05F345B38D3D}" srcId="{B0BD9F32-D2DE-4737-AE4D-784DA9430B0E}" destId="{A8892320-855C-4ED7-B509-968BA47A830C}" srcOrd="4" destOrd="0" parTransId="{A124949A-9058-4E95-A390-6262FE169B9D}" sibTransId="{5EBA43EC-F053-441A-B4AA-04A8204CB6BC}"/>
    <dgm:cxn modelId="{903CB870-2E14-4649-891D-72507A16E174}" type="presOf" srcId="{4CDAD79A-BD9E-48D7-952D-677AAF0DD113}" destId="{40B79755-F063-4712-B443-70C434B92C63}" srcOrd="0" destOrd="0" presId="urn:microsoft.com/office/officeart/2005/8/layout/venn1"/>
    <dgm:cxn modelId="{A31628AA-2F03-42E2-9BCF-FAF76A9208AA}" srcId="{B0BD9F32-D2DE-4737-AE4D-784DA9430B0E}" destId="{4CDAD79A-BD9E-48D7-952D-677AAF0DD113}" srcOrd="0" destOrd="0" parTransId="{3A799231-77EE-4E28-872F-B18B75234BEA}" sibTransId="{397288C8-8771-426E-A203-9E5E4818D4D6}"/>
    <dgm:cxn modelId="{FDB7CDFC-3B6C-40D1-9EEA-CFCF1348F8B7}" srcId="{B0BD9F32-D2DE-4737-AE4D-784DA9430B0E}" destId="{ED688A4E-3A7A-4CE9-B3D5-4D0D05892380}" srcOrd="1" destOrd="0" parTransId="{EF884207-D2B2-4F51-BC3C-DA006FF84B77}" sibTransId="{A9271491-1C62-432F-98E4-1559048C629D}"/>
    <dgm:cxn modelId="{29808FD9-DDFA-48B9-9CAF-F7968E6D5170}" type="presOf" srcId="{B0BD9F32-D2DE-4737-AE4D-784DA9430B0E}" destId="{76A3C1F7-98DF-4213-904C-DC9C75FECE69}" srcOrd="0" destOrd="0" presId="urn:microsoft.com/office/officeart/2005/8/layout/venn1"/>
    <dgm:cxn modelId="{C1DA45BA-43C4-426C-A42B-3DA8CEE812E7}" type="presOf" srcId="{5925D2D1-0361-46C8-B432-FFDDE20C5CEC}" destId="{DFF8D2F9-0D5D-442C-BC84-0142A7CEC2A4}" srcOrd="0" destOrd="0" presId="urn:microsoft.com/office/officeart/2005/8/layout/venn1"/>
    <dgm:cxn modelId="{7DB6E3B3-E415-49B2-9DD3-E1C7FA16B42A}" type="presOf" srcId="{D6F7B92D-D403-4281-A7AA-312407E14CAA}" destId="{8E5D8B7E-7807-4B74-8AD2-A529926AA06E}" srcOrd="0" destOrd="0" presId="urn:microsoft.com/office/officeart/2005/8/layout/venn1"/>
    <dgm:cxn modelId="{922BC96A-971C-456D-8F33-3B3047F01F31}" srcId="{B0BD9F32-D2DE-4737-AE4D-784DA9430B0E}" destId="{82DA8AFD-960F-4A85-B0ED-A53B6A9DB9FA}" srcOrd="2" destOrd="0" parTransId="{E7640AE8-17BE-4EEB-AC9D-BE7F809D086B}" sibTransId="{40ECA175-5F69-41E0-B148-15CF69CAC23E}"/>
    <dgm:cxn modelId="{750BD3E3-D49F-4A6A-A0BA-D2934053B072}" srcId="{B0BD9F32-D2DE-4737-AE4D-784DA9430B0E}" destId="{899EC4DD-8D48-4036-ABAA-8D70271E8204}" srcOrd="5" destOrd="0" parTransId="{59DB869A-9698-43C2-8760-D28C6F871930}" sibTransId="{B7853A10-FFAC-4528-B7CA-F53B0CBFC2A5}"/>
    <dgm:cxn modelId="{82F2DA0E-B0E6-4E0A-9056-79E410DDE6F7}" srcId="{B0BD9F32-D2DE-4737-AE4D-784DA9430B0E}" destId="{55843A96-6A2E-424F-A69E-E2DE8760AE23}" srcOrd="7" destOrd="0" parTransId="{B63DD30F-EF92-4109-8385-952433D47DE1}" sibTransId="{F832E6B8-2139-47FC-AFD3-BD7D56BBB8EA}"/>
    <dgm:cxn modelId="{492FDE5D-141A-4233-B518-2CD5B9A44448}" srcId="{B0BD9F32-D2DE-4737-AE4D-784DA9430B0E}" destId="{AC184717-FA8A-4CE4-8018-2CC0A1A810AE}" srcOrd="8" destOrd="0" parTransId="{9FBF950B-87F6-42BA-B348-D0A02168BA7C}" sibTransId="{A52B5C30-7D2C-42C2-B2EF-61FAEC7D260B}"/>
    <dgm:cxn modelId="{05EE6B29-9206-4903-8BD3-C0068338FE92}" srcId="{B0BD9F32-D2DE-4737-AE4D-784DA9430B0E}" destId="{5925D2D1-0361-46C8-B432-FFDDE20C5CEC}" srcOrd="6" destOrd="0" parTransId="{462991A3-BFF8-4009-B96B-F6E225B328AA}" sibTransId="{3EAF9FBC-E185-49EA-9C6B-DCB076530B86}"/>
    <dgm:cxn modelId="{56009BD8-E525-4447-8E0C-3E8C40D1AE34}" srcId="{B0BD9F32-D2DE-4737-AE4D-784DA9430B0E}" destId="{D6F7B92D-D403-4281-A7AA-312407E14CAA}" srcOrd="3" destOrd="0" parTransId="{1DE0A334-4ACD-49AD-A6C2-E1FEC61F21CB}" sibTransId="{231E859A-3C99-4475-90BC-DC5DABE73E90}"/>
    <dgm:cxn modelId="{823354D3-7D50-4B58-B6F8-27D78DAC646B}" type="presOf" srcId="{A8892320-855C-4ED7-B509-968BA47A830C}" destId="{FB1397A6-9BD7-4392-A7A6-9B4351BFECD7}" srcOrd="0" destOrd="0" presId="urn:microsoft.com/office/officeart/2005/8/layout/venn1"/>
    <dgm:cxn modelId="{E016CF84-DEBB-4120-A53B-34336134F880}" type="presOf" srcId="{ED688A4E-3A7A-4CE9-B3D5-4D0D05892380}" destId="{F56E6CB3-8FB5-4535-9A82-355DEA13DB18}" srcOrd="0" destOrd="0" presId="urn:microsoft.com/office/officeart/2005/8/layout/venn1"/>
    <dgm:cxn modelId="{938F33D5-29AF-40E6-8012-7CDF5083D099}" type="presOf" srcId="{899EC4DD-8D48-4036-ABAA-8D70271E8204}" destId="{5AB421A1-EE21-4909-B453-525C443B01B9}" srcOrd="0" destOrd="0" presId="urn:microsoft.com/office/officeart/2005/8/layout/venn1"/>
    <dgm:cxn modelId="{D59E974B-34E0-4C49-9C55-05CE720EBA34}" type="presParOf" srcId="{76A3C1F7-98DF-4213-904C-DC9C75FECE69}" destId="{463E9A33-A3CA-4504-937A-C4108B7C59D2}" srcOrd="0" destOrd="0" presId="urn:microsoft.com/office/officeart/2005/8/layout/venn1"/>
    <dgm:cxn modelId="{21E93DC9-B521-4156-9A09-03C582377904}" type="presParOf" srcId="{76A3C1F7-98DF-4213-904C-DC9C75FECE69}" destId="{40B79755-F063-4712-B443-70C434B92C63}" srcOrd="1" destOrd="0" presId="urn:microsoft.com/office/officeart/2005/8/layout/venn1"/>
    <dgm:cxn modelId="{79C89E41-6CA6-4E1C-875D-45059E8A5391}" type="presParOf" srcId="{76A3C1F7-98DF-4213-904C-DC9C75FECE69}" destId="{C1874697-1156-467E-BC10-6E4836486FD1}" srcOrd="2" destOrd="0" presId="urn:microsoft.com/office/officeart/2005/8/layout/venn1"/>
    <dgm:cxn modelId="{46CB8691-0E03-4B3E-8464-2252C0C8A6CF}" type="presParOf" srcId="{76A3C1F7-98DF-4213-904C-DC9C75FECE69}" destId="{F56E6CB3-8FB5-4535-9A82-355DEA13DB18}" srcOrd="3" destOrd="0" presId="urn:microsoft.com/office/officeart/2005/8/layout/venn1"/>
    <dgm:cxn modelId="{6D728933-3FDF-411E-8260-B6FAE0F0F61C}" type="presParOf" srcId="{76A3C1F7-98DF-4213-904C-DC9C75FECE69}" destId="{7E837E36-2D2F-4D7B-AB13-0FC335511BE1}" srcOrd="4" destOrd="0" presId="urn:microsoft.com/office/officeart/2005/8/layout/venn1"/>
    <dgm:cxn modelId="{48B86410-4FA0-458D-8B6D-B732720D5017}" type="presParOf" srcId="{76A3C1F7-98DF-4213-904C-DC9C75FECE69}" destId="{FC7166EA-9F6A-4220-8BC7-04CD5FBAD81F}" srcOrd="5" destOrd="0" presId="urn:microsoft.com/office/officeart/2005/8/layout/venn1"/>
    <dgm:cxn modelId="{540888C4-878C-401C-99D9-DEB21F72B8D0}" type="presParOf" srcId="{76A3C1F7-98DF-4213-904C-DC9C75FECE69}" destId="{C811B916-1769-43A8-8692-01146A6309F1}" srcOrd="6" destOrd="0" presId="urn:microsoft.com/office/officeart/2005/8/layout/venn1"/>
    <dgm:cxn modelId="{0090D413-EB57-4EC2-AAB4-2F53E496C6A3}" type="presParOf" srcId="{76A3C1F7-98DF-4213-904C-DC9C75FECE69}" destId="{8E5D8B7E-7807-4B74-8AD2-A529926AA06E}" srcOrd="7" destOrd="0" presId="urn:microsoft.com/office/officeart/2005/8/layout/venn1"/>
    <dgm:cxn modelId="{1AD22BA1-8479-4D2E-9D66-EC3FA140274E}" type="presParOf" srcId="{76A3C1F7-98DF-4213-904C-DC9C75FECE69}" destId="{E42787C0-DE86-4568-8A01-AC06BF0EDA7C}" srcOrd="8" destOrd="0" presId="urn:microsoft.com/office/officeart/2005/8/layout/venn1"/>
    <dgm:cxn modelId="{C8EBFA78-253D-49A7-A9D2-1F38A1930CEA}" type="presParOf" srcId="{76A3C1F7-98DF-4213-904C-DC9C75FECE69}" destId="{FB1397A6-9BD7-4392-A7A6-9B4351BFECD7}" srcOrd="9" destOrd="0" presId="urn:microsoft.com/office/officeart/2005/8/layout/venn1"/>
    <dgm:cxn modelId="{ABA7983F-98F3-4150-8DC2-ECD9B2F89000}" type="presParOf" srcId="{76A3C1F7-98DF-4213-904C-DC9C75FECE69}" destId="{F9DF3CDF-0ADF-4C4D-9AF5-D08B40433EB3}" srcOrd="10" destOrd="0" presId="urn:microsoft.com/office/officeart/2005/8/layout/venn1"/>
    <dgm:cxn modelId="{FE76BF56-445C-472F-9518-C932A4AC0767}" type="presParOf" srcId="{76A3C1F7-98DF-4213-904C-DC9C75FECE69}" destId="{5AB421A1-EE21-4909-B453-525C443B01B9}" srcOrd="11" destOrd="0" presId="urn:microsoft.com/office/officeart/2005/8/layout/venn1"/>
    <dgm:cxn modelId="{ABD5084E-5F6C-41E8-B35F-5006AF7BCCC3}" type="presParOf" srcId="{76A3C1F7-98DF-4213-904C-DC9C75FECE69}" destId="{1611B805-173D-442B-8EAC-4006E11C0B02}" srcOrd="12" destOrd="0" presId="urn:microsoft.com/office/officeart/2005/8/layout/venn1"/>
    <dgm:cxn modelId="{10378370-182C-42C5-98AB-3CC4D7AA4928}" type="presParOf" srcId="{76A3C1F7-98DF-4213-904C-DC9C75FECE69}" destId="{DFF8D2F9-0D5D-442C-BC84-0142A7CEC2A4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341BB1-24DC-40CF-A71E-A79DBCF0BBAE}" type="doc">
      <dgm:prSet loTypeId="urn:microsoft.com/office/officeart/2005/8/layout/target3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682B9F-C8C4-444A-8BC6-820B123B27F3}">
      <dgm:prSet custT="1"/>
      <dgm:spPr/>
      <dgm:t>
        <a:bodyPr/>
        <a:lstStyle/>
        <a:p>
          <a:pPr rtl="0"/>
          <a:r>
            <a:rPr lang="ru-RU" sz="1800" baseline="0" dirty="0" smtClean="0">
              <a:latin typeface="Times New Roman" pitchFamily="18" charset="0"/>
              <a:cs typeface="Times New Roman" pitchFamily="18" charset="0"/>
            </a:rPr>
            <a:t>Игры с предметами (сюжетно – дидактические игры и игры инсценировки)</a:t>
          </a:r>
          <a:endParaRPr lang="en-US" sz="1800" baseline="0" dirty="0">
            <a:latin typeface="Times New Roman" pitchFamily="18" charset="0"/>
            <a:cs typeface="Times New Roman" pitchFamily="18" charset="0"/>
          </a:endParaRPr>
        </a:p>
      </dgm:t>
    </dgm:pt>
    <dgm:pt modelId="{2C996A02-7750-407A-BB99-D0C65D7ABA76}" type="parTrans" cxnId="{BDB6E64F-406A-4775-8BA6-FDD6C2C1519B}">
      <dgm:prSet/>
      <dgm:spPr/>
      <dgm:t>
        <a:bodyPr/>
        <a:lstStyle/>
        <a:p>
          <a:endParaRPr lang="ru-RU"/>
        </a:p>
      </dgm:t>
    </dgm:pt>
    <dgm:pt modelId="{2FC394C1-99C8-4B94-99A2-E3B927958D51}" type="sibTrans" cxnId="{BDB6E64F-406A-4775-8BA6-FDD6C2C1519B}">
      <dgm:prSet/>
      <dgm:spPr/>
      <dgm:t>
        <a:bodyPr/>
        <a:lstStyle/>
        <a:p>
          <a:endParaRPr lang="ru-RU"/>
        </a:p>
      </dgm:t>
    </dgm:pt>
    <dgm:pt modelId="{E7DAB0F6-F6B4-465A-9647-1AF9DFEB97DF}">
      <dgm:prSet custT="1"/>
      <dgm:spPr/>
      <dgm:t>
        <a:bodyPr/>
        <a:lstStyle/>
        <a:p>
          <a:pPr rtl="0"/>
          <a:r>
            <a:rPr lang="ru-RU" sz="1800" baseline="0" dirty="0" smtClean="0">
              <a:latin typeface="Times New Roman" pitchFamily="18" charset="0"/>
              <a:cs typeface="Times New Roman" pitchFamily="18" charset="0"/>
            </a:rPr>
            <a:t>Настольно – печатные ( они помогают уточнить и расширить представления детей об окружающем мире, систематизировать знания, развивать мыслительные процессы) </a:t>
          </a:r>
          <a:endParaRPr lang="en-US" sz="1800" baseline="0" dirty="0">
            <a:latin typeface="Times New Roman" pitchFamily="18" charset="0"/>
            <a:cs typeface="Times New Roman" pitchFamily="18" charset="0"/>
          </a:endParaRPr>
        </a:p>
      </dgm:t>
    </dgm:pt>
    <dgm:pt modelId="{60FFEE60-B714-402E-8AFF-3E853C416DCD}" type="parTrans" cxnId="{B49A5E61-F2F9-4DC3-8B3A-34707B9CBDA3}">
      <dgm:prSet/>
      <dgm:spPr/>
      <dgm:t>
        <a:bodyPr/>
        <a:lstStyle/>
        <a:p>
          <a:endParaRPr lang="ru-RU"/>
        </a:p>
      </dgm:t>
    </dgm:pt>
    <dgm:pt modelId="{49DE6D8C-093E-486F-A9CF-7C5081536307}" type="sibTrans" cxnId="{B49A5E61-F2F9-4DC3-8B3A-34707B9CBDA3}">
      <dgm:prSet/>
      <dgm:spPr/>
      <dgm:t>
        <a:bodyPr/>
        <a:lstStyle/>
        <a:p>
          <a:endParaRPr lang="ru-RU"/>
        </a:p>
      </dgm:t>
    </dgm:pt>
    <dgm:pt modelId="{5524FDC8-057E-4F39-BDB6-9AC7C68F0F75}">
      <dgm:prSet custT="1"/>
      <dgm:spPr/>
      <dgm:t>
        <a:bodyPr/>
        <a:lstStyle/>
        <a:p>
          <a:pPr rtl="0"/>
          <a:r>
            <a:rPr lang="ru-RU" sz="1800" baseline="0" dirty="0" smtClean="0">
              <a:latin typeface="Times New Roman" pitchFamily="18" charset="0"/>
              <a:cs typeface="Times New Roman" pitchFamily="18" charset="0"/>
            </a:rPr>
            <a:t>Словесные – отличаются тем, что решение обучающей задачи осуществляется в мыслительном плане, на основе представлений и без опоры на наглядность. Среди этих игр много народных, связанных с </a:t>
          </a:r>
          <a:r>
            <a:rPr lang="ru-RU" sz="1800" baseline="0" dirty="0" err="1" smtClean="0">
              <a:latin typeface="Times New Roman" pitchFamily="18" charset="0"/>
              <a:cs typeface="Times New Roman" pitchFamily="18" charset="0"/>
            </a:rPr>
            <a:t>потешками</a:t>
          </a:r>
          <a:r>
            <a:rPr lang="ru-RU" sz="1800" baseline="0" dirty="0" smtClean="0">
              <a:latin typeface="Times New Roman" pitchFamily="18" charset="0"/>
              <a:cs typeface="Times New Roman" pitchFamily="18" charset="0"/>
            </a:rPr>
            <a:t>, прибаутками. Помимо речевого развития, формирования слухового внимания с помощью словесных игр создаётся эмоциональный настрой, вырабатывается быстрота реакции, умение понимать юмор)</a:t>
          </a:r>
          <a:endParaRPr lang="ru-RU" sz="1800" baseline="0" dirty="0">
            <a:latin typeface="Times New Roman" pitchFamily="18" charset="0"/>
            <a:cs typeface="Times New Roman" pitchFamily="18" charset="0"/>
          </a:endParaRPr>
        </a:p>
      </dgm:t>
    </dgm:pt>
    <dgm:pt modelId="{4AE1B6B7-401A-4D23-B6DF-4FA0D375E09C}" type="parTrans" cxnId="{E57F1A75-D9AA-4C5F-B73D-2A268E0F3B66}">
      <dgm:prSet/>
      <dgm:spPr/>
      <dgm:t>
        <a:bodyPr/>
        <a:lstStyle/>
        <a:p>
          <a:endParaRPr lang="ru-RU"/>
        </a:p>
      </dgm:t>
    </dgm:pt>
    <dgm:pt modelId="{F0ACD318-80D5-4C81-8DD4-3E8DECE58344}" type="sibTrans" cxnId="{E57F1A75-D9AA-4C5F-B73D-2A268E0F3B66}">
      <dgm:prSet/>
      <dgm:spPr/>
      <dgm:t>
        <a:bodyPr/>
        <a:lstStyle/>
        <a:p>
          <a:endParaRPr lang="ru-RU"/>
        </a:p>
      </dgm:t>
    </dgm:pt>
    <dgm:pt modelId="{6F29C00A-849D-42E0-BD7C-DA09821D419A}" type="pres">
      <dgm:prSet presAssocID="{05341BB1-24DC-40CF-A71E-A79DBCF0BBA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0CF737-8A03-4129-8CE7-0D0A8A98F8BF}" type="pres">
      <dgm:prSet presAssocID="{3E682B9F-C8C4-444A-8BC6-820B123B27F3}" presName="circle1" presStyleLbl="node1" presStyleIdx="0" presStyleCnt="3"/>
      <dgm:spPr/>
    </dgm:pt>
    <dgm:pt modelId="{8E3CF47B-3812-4608-8243-29733D2BB369}" type="pres">
      <dgm:prSet presAssocID="{3E682B9F-C8C4-444A-8BC6-820B123B27F3}" presName="space" presStyleCnt="0"/>
      <dgm:spPr/>
    </dgm:pt>
    <dgm:pt modelId="{90892831-8126-4C29-B65F-64DD72CD030C}" type="pres">
      <dgm:prSet presAssocID="{3E682B9F-C8C4-444A-8BC6-820B123B27F3}" presName="rect1" presStyleLbl="alignAcc1" presStyleIdx="0" presStyleCnt="3" custLinFactNeighborX="0" custLinFactNeighborY="1427"/>
      <dgm:spPr/>
      <dgm:t>
        <a:bodyPr/>
        <a:lstStyle/>
        <a:p>
          <a:endParaRPr lang="ru-RU"/>
        </a:p>
      </dgm:t>
    </dgm:pt>
    <dgm:pt modelId="{94D8802C-ADA0-4BCE-B248-4A68AE956E7C}" type="pres">
      <dgm:prSet presAssocID="{E7DAB0F6-F6B4-465A-9647-1AF9DFEB97DF}" presName="vertSpace2" presStyleLbl="node1" presStyleIdx="0" presStyleCnt="3"/>
      <dgm:spPr/>
    </dgm:pt>
    <dgm:pt modelId="{F4C242DC-53F2-465D-8FEE-072B0C559384}" type="pres">
      <dgm:prSet presAssocID="{E7DAB0F6-F6B4-465A-9647-1AF9DFEB97DF}" presName="circle2" presStyleLbl="node1" presStyleIdx="1" presStyleCnt="3"/>
      <dgm:spPr/>
    </dgm:pt>
    <dgm:pt modelId="{E1AFB941-E3E8-4BF4-84A5-9A2F7874299A}" type="pres">
      <dgm:prSet presAssocID="{E7DAB0F6-F6B4-465A-9647-1AF9DFEB97DF}" presName="rect2" presStyleLbl="alignAcc1" presStyleIdx="1" presStyleCnt="3"/>
      <dgm:spPr/>
      <dgm:t>
        <a:bodyPr/>
        <a:lstStyle/>
        <a:p>
          <a:endParaRPr lang="ru-RU"/>
        </a:p>
      </dgm:t>
    </dgm:pt>
    <dgm:pt modelId="{8AD0D5E3-5482-4B44-8BC2-F56EFD16128A}" type="pres">
      <dgm:prSet presAssocID="{5524FDC8-057E-4F39-BDB6-9AC7C68F0F75}" presName="vertSpace3" presStyleLbl="node1" presStyleIdx="1" presStyleCnt="3"/>
      <dgm:spPr/>
    </dgm:pt>
    <dgm:pt modelId="{D24EE5F0-B2E7-4A75-A6F4-52301359943A}" type="pres">
      <dgm:prSet presAssocID="{5524FDC8-057E-4F39-BDB6-9AC7C68F0F75}" presName="circle3" presStyleLbl="node1" presStyleIdx="2" presStyleCnt="3"/>
      <dgm:spPr/>
    </dgm:pt>
    <dgm:pt modelId="{866ECAA3-EF3E-4193-87E5-E8FCB4F00693}" type="pres">
      <dgm:prSet presAssocID="{5524FDC8-057E-4F39-BDB6-9AC7C68F0F75}" presName="rect3" presStyleLbl="alignAcc1" presStyleIdx="2" presStyleCnt="3" custScaleY="132052"/>
      <dgm:spPr/>
      <dgm:t>
        <a:bodyPr/>
        <a:lstStyle/>
        <a:p>
          <a:endParaRPr lang="ru-RU"/>
        </a:p>
      </dgm:t>
    </dgm:pt>
    <dgm:pt modelId="{F9F48B4B-0AD9-4D51-A381-B0E2F176ED1B}" type="pres">
      <dgm:prSet presAssocID="{3E682B9F-C8C4-444A-8BC6-820B123B27F3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BA105A-BEDB-475C-8C98-854F5EF8154D}" type="pres">
      <dgm:prSet presAssocID="{E7DAB0F6-F6B4-465A-9647-1AF9DFEB97DF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05BCF1-AC7E-41A2-9A93-89E92BCD1F34}" type="pres">
      <dgm:prSet presAssocID="{5524FDC8-057E-4F39-BDB6-9AC7C68F0F75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F20BB9-AE22-4059-AC95-318F31AF3CAB}" type="presOf" srcId="{E7DAB0F6-F6B4-465A-9647-1AF9DFEB97DF}" destId="{E7BA105A-BEDB-475C-8C98-854F5EF8154D}" srcOrd="1" destOrd="0" presId="urn:microsoft.com/office/officeart/2005/8/layout/target3"/>
    <dgm:cxn modelId="{E57F1A75-D9AA-4C5F-B73D-2A268E0F3B66}" srcId="{05341BB1-24DC-40CF-A71E-A79DBCF0BBAE}" destId="{5524FDC8-057E-4F39-BDB6-9AC7C68F0F75}" srcOrd="2" destOrd="0" parTransId="{4AE1B6B7-401A-4D23-B6DF-4FA0D375E09C}" sibTransId="{F0ACD318-80D5-4C81-8DD4-3E8DECE58344}"/>
    <dgm:cxn modelId="{B49A5E61-F2F9-4DC3-8B3A-34707B9CBDA3}" srcId="{05341BB1-24DC-40CF-A71E-A79DBCF0BBAE}" destId="{E7DAB0F6-F6B4-465A-9647-1AF9DFEB97DF}" srcOrd="1" destOrd="0" parTransId="{60FFEE60-B714-402E-8AFF-3E853C416DCD}" sibTransId="{49DE6D8C-093E-486F-A9CF-7C5081536307}"/>
    <dgm:cxn modelId="{1F9A6C94-4ACE-4B9C-8B36-66E3C3134FC6}" type="presOf" srcId="{5524FDC8-057E-4F39-BDB6-9AC7C68F0F75}" destId="{866ECAA3-EF3E-4193-87E5-E8FCB4F00693}" srcOrd="0" destOrd="0" presId="urn:microsoft.com/office/officeart/2005/8/layout/target3"/>
    <dgm:cxn modelId="{EBC06871-0D1E-403F-88F5-ECBADCA8E507}" type="presOf" srcId="{5524FDC8-057E-4F39-BDB6-9AC7C68F0F75}" destId="{E405BCF1-AC7E-41A2-9A93-89E92BCD1F34}" srcOrd="1" destOrd="0" presId="urn:microsoft.com/office/officeart/2005/8/layout/target3"/>
    <dgm:cxn modelId="{06921289-D88B-4651-A275-490E023F7D11}" type="presOf" srcId="{05341BB1-24DC-40CF-A71E-A79DBCF0BBAE}" destId="{6F29C00A-849D-42E0-BD7C-DA09821D419A}" srcOrd="0" destOrd="0" presId="urn:microsoft.com/office/officeart/2005/8/layout/target3"/>
    <dgm:cxn modelId="{BDB6E64F-406A-4775-8BA6-FDD6C2C1519B}" srcId="{05341BB1-24DC-40CF-A71E-A79DBCF0BBAE}" destId="{3E682B9F-C8C4-444A-8BC6-820B123B27F3}" srcOrd="0" destOrd="0" parTransId="{2C996A02-7750-407A-BB99-D0C65D7ABA76}" sibTransId="{2FC394C1-99C8-4B94-99A2-E3B927958D51}"/>
    <dgm:cxn modelId="{DE1ADA98-8B77-4B92-978A-77868DF272D5}" type="presOf" srcId="{3E682B9F-C8C4-444A-8BC6-820B123B27F3}" destId="{90892831-8126-4C29-B65F-64DD72CD030C}" srcOrd="0" destOrd="0" presId="urn:microsoft.com/office/officeart/2005/8/layout/target3"/>
    <dgm:cxn modelId="{B4BE34F0-8DFA-45A7-A844-90F919F26273}" type="presOf" srcId="{E7DAB0F6-F6B4-465A-9647-1AF9DFEB97DF}" destId="{E1AFB941-E3E8-4BF4-84A5-9A2F7874299A}" srcOrd="0" destOrd="0" presId="urn:microsoft.com/office/officeart/2005/8/layout/target3"/>
    <dgm:cxn modelId="{23BD85AD-ADF4-4CE7-85D4-03446F43F670}" type="presOf" srcId="{3E682B9F-C8C4-444A-8BC6-820B123B27F3}" destId="{F9F48B4B-0AD9-4D51-A381-B0E2F176ED1B}" srcOrd="1" destOrd="0" presId="urn:microsoft.com/office/officeart/2005/8/layout/target3"/>
    <dgm:cxn modelId="{1B204328-38A9-4C60-8A88-AFB23EFC3FE2}" type="presParOf" srcId="{6F29C00A-849D-42E0-BD7C-DA09821D419A}" destId="{090CF737-8A03-4129-8CE7-0D0A8A98F8BF}" srcOrd="0" destOrd="0" presId="urn:microsoft.com/office/officeart/2005/8/layout/target3"/>
    <dgm:cxn modelId="{09681BA3-5AA7-429D-B53D-879902486B2A}" type="presParOf" srcId="{6F29C00A-849D-42E0-BD7C-DA09821D419A}" destId="{8E3CF47B-3812-4608-8243-29733D2BB369}" srcOrd="1" destOrd="0" presId="urn:microsoft.com/office/officeart/2005/8/layout/target3"/>
    <dgm:cxn modelId="{76522141-54D8-4FCA-BAA4-01802570126D}" type="presParOf" srcId="{6F29C00A-849D-42E0-BD7C-DA09821D419A}" destId="{90892831-8126-4C29-B65F-64DD72CD030C}" srcOrd="2" destOrd="0" presId="urn:microsoft.com/office/officeart/2005/8/layout/target3"/>
    <dgm:cxn modelId="{6837F16D-133A-49FE-96C2-F91F08EB200A}" type="presParOf" srcId="{6F29C00A-849D-42E0-BD7C-DA09821D419A}" destId="{94D8802C-ADA0-4BCE-B248-4A68AE956E7C}" srcOrd="3" destOrd="0" presId="urn:microsoft.com/office/officeart/2005/8/layout/target3"/>
    <dgm:cxn modelId="{44597EEC-55A5-4E26-9033-E30154A95D7C}" type="presParOf" srcId="{6F29C00A-849D-42E0-BD7C-DA09821D419A}" destId="{F4C242DC-53F2-465D-8FEE-072B0C559384}" srcOrd="4" destOrd="0" presId="urn:microsoft.com/office/officeart/2005/8/layout/target3"/>
    <dgm:cxn modelId="{63ECCCF1-0F8E-4D0E-B897-70E7F17E52E9}" type="presParOf" srcId="{6F29C00A-849D-42E0-BD7C-DA09821D419A}" destId="{E1AFB941-E3E8-4BF4-84A5-9A2F7874299A}" srcOrd="5" destOrd="0" presId="urn:microsoft.com/office/officeart/2005/8/layout/target3"/>
    <dgm:cxn modelId="{49AFB579-F0FC-460F-9D63-0646CF1900CE}" type="presParOf" srcId="{6F29C00A-849D-42E0-BD7C-DA09821D419A}" destId="{8AD0D5E3-5482-4B44-8BC2-F56EFD16128A}" srcOrd="6" destOrd="0" presId="urn:microsoft.com/office/officeart/2005/8/layout/target3"/>
    <dgm:cxn modelId="{52D893C0-B11D-4A15-AAE9-8C55B47EE2F8}" type="presParOf" srcId="{6F29C00A-849D-42E0-BD7C-DA09821D419A}" destId="{D24EE5F0-B2E7-4A75-A6F4-52301359943A}" srcOrd="7" destOrd="0" presId="urn:microsoft.com/office/officeart/2005/8/layout/target3"/>
    <dgm:cxn modelId="{4CA136B7-B5DA-411A-B3EC-6C37F4C04CDF}" type="presParOf" srcId="{6F29C00A-849D-42E0-BD7C-DA09821D419A}" destId="{866ECAA3-EF3E-4193-87E5-E8FCB4F00693}" srcOrd="8" destOrd="0" presId="urn:microsoft.com/office/officeart/2005/8/layout/target3"/>
    <dgm:cxn modelId="{212D4F7A-211F-422A-B32D-1E0327DC98C6}" type="presParOf" srcId="{6F29C00A-849D-42E0-BD7C-DA09821D419A}" destId="{F9F48B4B-0AD9-4D51-A381-B0E2F176ED1B}" srcOrd="9" destOrd="0" presId="urn:microsoft.com/office/officeart/2005/8/layout/target3"/>
    <dgm:cxn modelId="{B739FE0C-E5BB-4B78-8E3D-5257338CBE8B}" type="presParOf" srcId="{6F29C00A-849D-42E0-BD7C-DA09821D419A}" destId="{E7BA105A-BEDB-475C-8C98-854F5EF8154D}" srcOrd="10" destOrd="0" presId="urn:microsoft.com/office/officeart/2005/8/layout/target3"/>
    <dgm:cxn modelId="{AB02ACE9-7A44-437E-B367-2C411D5D3477}" type="presParOf" srcId="{6F29C00A-849D-42E0-BD7C-DA09821D419A}" destId="{E405BCF1-AC7E-41A2-9A93-89E92BCD1F34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508620-7B9C-4AEF-A164-8E97E86DFBE0}">
      <dsp:nvSpPr>
        <dsp:cNvPr id="0" name=""/>
        <dsp:cNvSpPr/>
      </dsp:nvSpPr>
      <dsp:spPr>
        <a:xfrm>
          <a:off x="0" y="5428496"/>
          <a:ext cx="7632848" cy="589046"/>
        </a:xfrm>
        <a:prstGeom prst="rect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baseline="0" dirty="0" smtClean="0">
              <a:latin typeface="Times New Roman" pitchFamily="18" charset="0"/>
              <a:cs typeface="Times New Roman" pitchFamily="18" charset="0"/>
            </a:rPr>
            <a:t>4. Проанализировать уровень знаний родителей о </a:t>
          </a:r>
          <a:r>
            <a:rPr lang="ru-RU" sz="2000" b="0" i="0" kern="1200" baseline="0" dirty="0" err="1" smtClean="0">
              <a:latin typeface="Times New Roman" pitchFamily="18" charset="0"/>
              <a:cs typeface="Times New Roman" pitchFamily="18" charset="0"/>
            </a:rPr>
            <a:t>сформированности</a:t>
          </a:r>
          <a:r>
            <a:rPr lang="ru-RU" sz="2000" b="0" i="0" kern="1200" baseline="0" dirty="0" smtClean="0">
              <a:latin typeface="Times New Roman" pitchFamily="18" charset="0"/>
              <a:cs typeface="Times New Roman" pitchFamily="18" charset="0"/>
            </a:rPr>
            <a:t> коммуникативных умений детей.</a:t>
          </a:r>
          <a:endParaRPr lang="ru-RU" sz="2000" b="0" i="0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0" y="5428496"/>
        <a:ext cx="7632848" cy="589046"/>
      </dsp:txXfrm>
    </dsp:sp>
    <dsp:sp modelId="{6CA3E39D-90EB-48C0-A9EE-4EEE16E72866}">
      <dsp:nvSpPr>
        <dsp:cNvPr id="0" name=""/>
        <dsp:cNvSpPr/>
      </dsp:nvSpPr>
      <dsp:spPr>
        <a:xfrm rot="10800000">
          <a:off x="0" y="4334991"/>
          <a:ext cx="7632848" cy="1100814"/>
        </a:xfrm>
        <a:prstGeom prst="upArrowCallout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baseline="0" dirty="0" smtClean="0">
              <a:latin typeface="Times New Roman" pitchFamily="18" charset="0"/>
              <a:cs typeface="Times New Roman" pitchFamily="18" charset="0"/>
            </a:rPr>
            <a:t>3. Выявить возможности дидактических игр на развития коммуникативных способностей дошкольников и апробировать на практике.</a:t>
          </a:r>
          <a:endParaRPr lang="ru-RU" sz="2000" b="0" i="0" kern="1200" baseline="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4334991"/>
        <a:ext cx="7632848" cy="1100814"/>
      </dsp:txXfrm>
    </dsp:sp>
    <dsp:sp modelId="{8222B256-F23D-4977-97E6-67FA590290F2}">
      <dsp:nvSpPr>
        <dsp:cNvPr id="0" name=""/>
        <dsp:cNvSpPr/>
      </dsp:nvSpPr>
      <dsp:spPr>
        <a:xfrm rot="10800000">
          <a:off x="0" y="3543083"/>
          <a:ext cx="7632848" cy="799217"/>
        </a:xfrm>
        <a:prstGeom prst="upArrowCallout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baseline="0" dirty="0" smtClean="0">
              <a:latin typeface="Times New Roman" pitchFamily="18" charset="0"/>
              <a:cs typeface="Times New Roman" pitchFamily="18" charset="0"/>
            </a:rPr>
            <a:t>2. Определить исходные уровни развития коммуникативных умений дошкольников.</a:t>
          </a:r>
          <a:endParaRPr lang="ru-RU" sz="2000" b="0" i="0" kern="1200" baseline="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3543083"/>
        <a:ext cx="7632848" cy="799217"/>
      </dsp:txXfrm>
    </dsp:sp>
    <dsp:sp modelId="{A8FAA577-C168-46D4-A9A8-EDC752A0718E}">
      <dsp:nvSpPr>
        <dsp:cNvPr id="0" name=""/>
        <dsp:cNvSpPr/>
      </dsp:nvSpPr>
      <dsp:spPr>
        <a:xfrm rot="10800000">
          <a:off x="0" y="2352076"/>
          <a:ext cx="7632848" cy="1198316"/>
        </a:xfrm>
        <a:prstGeom prst="upArrowCallout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baseline="0" dirty="0" smtClean="0">
              <a:latin typeface="Times New Roman" pitchFamily="18" charset="0"/>
              <a:cs typeface="Times New Roman" pitchFamily="18" charset="0"/>
            </a:rPr>
            <a:t>1. Изучить сущность понятия «Развитие коммуникативных способностей дошкольников».</a:t>
          </a:r>
          <a:endParaRPr lang="ru-RU" sz="2000" b="0" i="0" kern="1200" baseline="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2352076"/>
        <a:ext cx="7632848" cy="1198316"/>
      </dsp:txXfrm>
    </dsp:sp>
    <dsp:sp modelId="{BA9BA09C-05AF-4475-AFC9-C5F54E97A98E}">
      <dsp:nvSpPr>
        <dsp:cNvPr id="0" name=""/>
        <dsp:cNvSpPr/>
      </dsp:nvSpPr>
      <dsp:spPr>
        <a:xfrm rot="10800000">
          <a:off x="0" y="1386165"/>
          <a:ext cx="7632848" cy="945594"/>
        </a:xfrm>
        <a:prstGeom prst="upArrowCallou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baseline="0" dirty="0" smtClean="0">
              <a:latin typeface="Times New Roman" pitchFamily="18" charset="0"/>
              <a:cs typeface="Times New Roman" pitchFamily="18" charset="0"/>
            </a:rPr>
            <a:t>Задачи:</a:t>
          </a:r>
          <a:endParaRPr lang="ru-RU" sz="2000" b="0" i="0" kern="1200" baseline="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1386165"/>
        <a:ext cx="7632848" cy="945594"/>
      </dsp:txXfrm>
    </dsp:sp>
    <dsp:sp modelId="{1884C520-D256-420F-9E95-1BF5374F72C6}">
      <dsp:nvSpPr>
        <dsp:cNvPr id="0" name=""/>
        <dsp:cNvSpPr/>
      </dsp:nvSpPr>
      <dsp:spPr>
        <a:xfrm rot="10800000">
          <a:off x="0" y="3745"/>
          <a:ext cx="7632848" cy="1417356"/>
        </a:xfrm>
        <a:prstGeom prst="upArrowCallout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baseline="0" dirty="0" smtClean="0">
              <a:latin typeface="Times New Roman" pitchFamily="18" charset="0"/>
              <a:cs typeface="Times New Roman" pitchFamily="18" charset="0"/>
            </a:rPr>
            <a:t>Цель:</a:t>
          </a:r>
          <a:r>
            <a:rPr lang="ru-RU" sz="1800" b="0" i="0" kern="1200" baseline="0" dirty="0" smtClean="0">
              <a:latin typeface="Times New Roman" pitchFamily="18" charset="0"/>
              <a:cs typeface="Times New Roman" pitchFamily="18" charset="0"/>
            </a:rPr>
            <a:t> выявить влияние дидактических игр на развитие коммуникативных способностей дошкольников и апробировать на практике.</a:t>
          </a:r>
          <a:endParaRPr lang="ru-RU" sz="1800" b="0" i="0" kern="1200" baseline="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3745"/>
        <a:ext cx="7632848" cy="14173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3E9A33-A3CA-4504-937A-C4108B7C59D2}">
      <dsp:nvSpPr>
        <dsp:cNvPr id="0" name=""/>
        <dsp:cNvSpPr/>
      </dsp:nvSpPr>
      <dsp:spPr>
        <a:xfrm>
          <a:off x="3617986" y="1433986"/>
          <a:ext cx="1837034" cy="1837259"/>
        </a:xfrm>
        <a:prstGeom prst="ellipse">
          <a:avLst/>
        </a:prstGeom>
        <a:solidFill>
          <a:schemeClr val="accent2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40B79755-F063-4712-B443-70C434B92C63}">
      <dsp:nvSpPr>
        <dsp:cNvPr id="0" name=""/>
        <dsp:cNvSpPr/>
      </dsp:nvSpPr>
      <dsp:spPr>
        <a:xfrm>
          <a:off x="3484036" y="0"/>
          <a:ext cx="2104935" cy="112646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baseline="0" dirty="0" smtClean="0">
              <a:latin typeface="Times New Roman" pitchFamily="18" charset="0"/>
              <a:cs typeface="Times New Roman" pitchFamily="18" charset="0"/>
            </a:rPr>
            <a:t>Умение понимать эмоциональное состояние сверстника, взрослого и рассказать о нем.</a:t>
          </a:r>
          <a:endParaRPr lang="ru-RU" sz="1700" b="0" i="0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3484036" y="0"/>
        <a:ext cx="2104935" cy="1126462"/>
      </dsp:txXfrm>
    </dsp:sp>
    <dsp:sp modelId="{C1874697-1156-467E-BC10-6E4836486FD1}">
      <dsp:nvSpPr>
        <dsp:cNvPr id="0" name=""/>
        <dsp:cNvSpPr/>
      </dsp:nvSpPr>
      <dsp:spPr>
        <a:xfrm>
          <a:off x="4156850" y="1693072"/>
          <a:ext cx="1837034" cy="1837259"/>
        </a:xfrm>
        <a:prstGeom prst="ellipse">
          <a:avLst/>
        </a:prstGeom>
        <a:solidFill>
          <a:schemeClr val="accent2">
            <a:shade val="80000"/>
            <a:alpha val="50000"/>
            <a:hueOff val="-18751"/>
            <a:satOff val="179"/>
            <a:lumOff val="3853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F56E6CB3-8FB5-4535-9A82-355DEA13DB18}">
      <dsp:nvSpPr>
        <dsp:cNvPr id="0" name=""/>
        <dsp:cNvSpPr/>
      </dsp:nvSpPr>
      <dsp:spPr>
        <a:xfrm>
          <a:off x="6220452" y="1070139"/>
          <a:ext cx="1990120" cy="123910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baseline="0" dirty="0" smtClean="0">
              <a:latin typeface="Times New Roman" pitchFamily="18" charset="0"/>
              <a:cs typeface="Times New Roman" pitchFamily="18" charset="0"/>
            </a:rPr>
            <a:t>Умение получать необходимую информацию в общении.</a:t>
          </a:r>
          <a:endParaRPr lang="ru-RU" sz="1700" b="0" i="0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6220452" y="1070139"/>
        <a:ext cx="1990120" cy="1239108"/>
      </dsp:txXfrm>
    </dsp:sp>
    <dsp:sp modelId="{7E837E36-2D2F-4D7B-AB13-0FC335511BE1}">
      <dsp:nvSpPr>
        <dsp:cNvPr id="0" name=""/>
        <dsp:cNvSpPr/>
      </dsp:nvSpPr>
      <dsp:spPr>
        <a:xfrm>
          <a:off x="4289269" y="2276016"/>
          <a:ext cx="1837034" cy="1837259"/>
        </a:xfrm>
        <a:prstGeom prst="ellipse">
          <a:avLst/>
        </a:prstGeom>
        <a:solidFill>
          <a:schemeClr val="accent2">
            <a:shade val="80000"/>
            <a:alpha val="50000"/>
            <a:hueOff val="-37501"/>
            <a:satOff val="359"/>
            <a:lumOff val="7707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FC7166EA-9F6A-4220-8BC7-04CD5FBAD81F}">
      <dsp:nvSpPr>
        <dsp:cNvPr id="0" name=""/>
        <dsp:cNvSpPr/>
      </dsp:nvSpPr>
      <dsp:spPr>
        <a:xfrm>
          <a:off x="6411810" y="2647186"/>
          <a:ext cx="1951849" cy="132359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baseline="0" dirty="0" smtClean="0">
              <a:latin typeface="Times New Roman" pitchFamily="18" charset="0"/>
              <a:cs typeface="Times New Roman" pitchFamily="18" charset="0"/>
            </a:rPr>
            <a:t>Умение выслушать другого человека, с уважением относиться к его мнению, интересам</a:t>
          </a:r>
          <a:r>
            <a:rPr lang="ru-RU" sz="1700" b="0" i="0" kern="1200" baseline="0" dirty="0" smtClean="0"/>
            <a:t>.</a:t>
          </a:r>
          <a:endParaRPr lang="ru-RU" sz="1700" b="0" i="0" kern="1200" baseline="0" dirty="0"/>
        </a:p>
      </dsp:txBody>
      <dsp:txXfrm>
        <a:off x="6411810" y="2647186"/>
        <a:ext cx="1951849" cy="1323593"/>
      </dsp:txXfrm>
    </dsp:sp>
    <dsp:sp modelId="{C811B916-1769-43A8-8692-01146A6309F1}">
      <dsp:nvSpPr>
        <dsp:cNvPr id="0" name=""/>
        <dsp:cNvSpPr/>
      </dsp:nvSpPr>
      <dsp:spPr>
        <a:xfrm>
          <a:off x="3916504" y="2743498"/>
          <a:ext cx="1837034" cy="1837259"/>
        </a:xfrm>
        <a:prstGeom prst="ellipse">
          <a:avLst/>
        </a:prstGeom>
        <a:solidFill>
          <a:schemeClr val="accent2">
            <a:shade val="80000"/>
            <a:alpha val="50000"/>
            <a:hueOff val="-56252"/>
            <a:satOff val="538"/>
            <a:lumOff val="1156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8E5D8B7E-7807-4B74-8AD2-A529926AA06E}">
      <dsp:nvSpPr>
        <dsp:cNvPr id="0" name=""/>
        <dsp:cNvSpPr/>
      </dsp:nvSpPr>
      <dsp:spPr>
        <a:xfrm>
          <a:off x="5569835" y="4421364"/>
          <a:ext cx="2104935" cy="121094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baseline="0" dirty="0" smtClean="0">
              <a:latin typeface="Times New Roman" pitchFamily="18" charset="0"/>
              <a:cs typeface="Times New Roman" pitchFamily="18" charset="0"/>
            </a:rPr>
            <a:t>Умение вести простой диалог со взрослыми и сверстниками</a:t>
          </a:r>
          <a:r>
            <a:rPr lang="ru-RU" sz="1700" b="0" i="0" kern="1200" baseline="0" dirty="0" smtClean="0"/>
            <a:t>.</a:t>
          </a:r>
          <a:endParaRPr lang="ru-RU" sz="1700" b="0" i="0" kern="1200" baseline="0" dirty="0"/>
        </a:p>
      </dsp:txBody>
      <dsp:txXfrm>
        <a:off x="5569835" y="4421364"/>
        <a:ext cx="2104935" cy="1210946"/>
      </dsp:txXfrm>
    </dsp:sp>
    <dsp:sp modelId="{E42787C0-DE86-4568-8A01-AC06BF0EDA7C}">
      <dsp:nvSpPr>
        <dsp:cNvPr id="0" name=""/>
        <dsp:cNvSpPr/>
      </dsp:nvSpPr>
      <dsp:spPr>
        <a:xfrm>
          <a:off x="3319468" y="2706762"/>
          <a:ext cx="1837034" cy="1910731"/>
        </a:xfrm>
        <a:prstGeom prst="ellipse">
          <a:avLst/>
        </a:prstGeom>
        <a:solidFill>
          <a:schemeClr val="accent2">
            <a:shade val="80000"/>
            <a:alpha val="50000"/>
            <a:hueOff val="-75002"/>
            <a:satOff val="718"/>
            <a:lumOff val="15414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FB1397A6-9BD7-4392-A7A6-9B4351BFECD7}">
      <dsp:nvSpPr>
        <dsp:cNvPr id="0" name=""/>
        <dsp:cNvSpPr/>
      </dsp:nvSpPr>
      <dsp:spPr>
        <a:xfrm>
          <a:off x="1398236" y="4421364"/>
          <a:ext cx="2104935" cy="121094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baseline="0" dirty="0" smtClean="0">
              <a:latin typeface="Times New Roman" pitchFamily="18" charset="0"/>
              <a:cs typeface="Times New Roman" pitchFamily="18" charset="0"/>
            </a:rPr>
            <a:t>Умение спокойно отстаивать свое мнение.</a:t>
          </a:r>
          <a:endParaRPr lang="ru-RU" sz="1700" b="0" i="0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1398236" y="4421364"/>
        <a:ext cx="2104935" cy="1210946"/>
      </dsp:txXfrm>
    </dsp:sp>
    <dsp:sp modelId="{F9DF3CDF-0ADF-4C4D-9AF5-D08B40433EB3}">
      <dsp:nvSpPr>
        <dsp:cNvPr id="0" name=""/>
        <dsp:cNvSpPr/>
      </dsp:nvSpPr>
      <dsp:spPr>
        <a:xfrm>
          <a:off x="2946703" y="2276016"/>
          <a:ext cx="1837034" cy="1837259"/>
        </a:xfrm>
        <a:prstGeom prst="ellipse">
          <a:avLst/>
        </a:prstGeom>
        <a:solidFill>
          <a:schemeClr val="accent2">
            <a:shade val="80000"/>
            <a:alpha val="50000"/>
            <a:hueOff val="-93753"/>
            <a:satOff val="897"/>
            <a:lumOff val="19267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5AB421A1-EE21-4909-B453-525C443B01B9}">
      <dsp:nvSpPr>
        <dsp:cNvPr id="0" name=""/>
        <dsp:cNvSpPr/>
      </dsp:nvSpPr>
      <dsp:spPr>
        <a:xfrm>
          <a:off x="709348" y="2647186"/>
          <a:ext cx="1951849" cy="132359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baseline="0" dirty="0" smtClean="0">
              <a:latin typeface="Times New Roman" pitchFamily="18" charset="0"/>
              <a:cs typeface="Times New Roman" pitchFamily="18" charset="0"/>
            </a:rPr>
            <a:t>Умение соотносить свои желания, стремления с интересами других людей.</a:t>
          </a:r>
          <a:endParaRPr lang="ru-RU" sz="1700" b="0" i="0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709348" y="2647186"/>
        <a:ext cx="1951849" cy="1323593"/>
      </dsp:txXfrm>
    </dsp:sp>
    <dsp:sp modelId="{1611B805-173D-442B-8EAC-4006E11C0B02}">
      <dsp:nvSpPr>
        <dsp:cNvPr id="0" name=""/>
        <dsp:cNvSpPr/>
      </dsp:nvSpPr>
      <dsp:spPr>
        <a:xfrm>
          <a:off x="3079123" y="1693072"/>
          <a:ext cx="1837034" cy="1837259"/>
        </a:xfrm>
        <a:prstGeom prst="ellipse">
          <a:avLst/>
        </a:prstGeom>
        <a:solidFill>
          <a:schemeClr val="accent2">
            <a:shade val="80000"/>
            <a:alpha val="50000"/>
            <a:hueOff val="-112504"/>
            <a:satOff val="1077"/>
            <a:lumOff val="23121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DFF8D2F9-0D5D-442C-BC84-0142A7CEC2A4}">
      <dsp:nvSpPr>
        <dsp:cNvPr id="0" name=""/>
        <dsp:cNvSpPr/>
      </dsp:nvSpPr>
      <dsp:spPr>
        <a:xfrm>
          <a:off x="862434" y="1070139"/>
          <a:ext cx="1990120" cy="123910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baseline="0" dirty="0" smtClean="0">
              <a:latin typeface="Times New Roman" pitchFamily="18" charset="0"/>
              <a:cs typeface="Times New Roman" pitchFamily="18" charset="0"/>
            </a:rPr>
            <a:t>Умение принимать участие в коллективных делах (договариваться, уступать и т.д.).</a:t>
          </a:r>
          <a:endParaRPr lang="ru-RU" sz="1700" b="0" i="0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862434" y="1070139"/>
        <a:ext cx="1990120" cy="123910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0CF737-8A03-4129-8CE7-0D0A8A98F8BF}">
      <dsp:nvSpPr>
        <dsp:cNvPr id="0" name=""/>
        <dsp:cNvSpPr/>
      </dsp:nvSpPr>
      <dsp:spPr>
        <a:xfrm>
          <a:off x="0" y="0"/>
          <a:ext cx="5047535" cy="504753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0892831-8126-4C29-B65F-64DD72CD030C}">
      <dsp:nvSpPr>
        <dsp:cNvPr id="0" name=""/>
        <dsp:cNvSpPr/>
      </dsp:nvSpPr>
      <dsp:spPr>
        <a:xfrm>
          <a:off x="2523767" y="0"/>
          <a:ext cx="6163032" cy="50475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Игры с предметами (сюжетно – дидактические игры и игры инсценировки)</a:t>
          </a:r>
          <a:endParaRPr lang="en-US" sz="1800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2523767" y="0"/>
        <a:ext cx="6163032" cy="1514264"/>
      </dsp:txXfrm>
    </dsp:sp>
    <dsp:sp modelId="{F4C242DC-53F2-465D-8FEE-072B0C559384}">
      <dsp:nvSpPr>
        <dsp:cNvPr id="0" name=""/>
        <dsp:cNvSpPr/>
      </dsp:nvSpPr>
      <dsp:spPr>
        <a:xfrm>
          <a:off x="883320" y="1514264"/>
          <a:ext cx="3280895" cy="328089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1AFB941-E3E8-4BF4-84A5-9A2F7874299A}">
      <dsp:nvSpPr>
        <dsp:cNvPr id="0" name=""/>
        <dsp:cNvSpPr/>
      </dsp:nvSpPr>
      <dsp:spPr>
        <a:xfrm>
          <a:off x="2523767" y="1514264"/>
          <a:ext cx="6163032" cy="32808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Настольно – печатные ( они помогают уточнить и расширить представления детей об окружающем мире, систематизировать знания, развивать мыслительные процессы) </a:t>
          </a:r>
          <a:endParaRPr lang="en-US" sz="1800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2523767" y="1514264"/>
        <a:ext cx="6163032" cy="1514259"/>
      </dsp:txXfrm>
    </dsp:sp>
    <dsp:sp modelId="{D24EE5F0-B2E7-4A75-A6F4-52301359943A}">
      <dsp:nvSpPr>
        <dsp:cNvPr id="0" name=""/>
        <dsp:cNvSpPr/>
      </dsp:nvSpPr>
      <dsp:spPr>
        <a:xfrm>
          <a:off x="1766638" y="3028523"/>
          <a:ext cx="1514259" cy="151425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66ECAA3-EF3E-4193-87E5-E8FCB4F00693}">
      <dsp:nvSpPr>
        <dsp:cNvPr id="0" name=""/>
        <dsp:cNvSpPr/>
      </dsp:nvSpPr>
      <dsp:spPr>
        <a:xfrm>
          <a:off x="2523767" y="2785847"/>
          <a:ext cx="6163032" cy="19996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Словесные – отличаются тем, что решение обучающей задачи осуществляется в мыслительном плане, на основе представлений и без опоры на наглядность. Среди этих игр много народных, связанных с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потешками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, прибаутками. Помимо речевого развития, формирования слухового внимания с помощью словесных игр создаётся эмоциональный настрой, вырабатывается быстрота реакции, умение понимать юмор)</a:t>
          </a:r>
          <a:endParaRPr lang="ru-RU" sz="1800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2523767" y="2785847"/>
        <a:ext cx="6163032" cy="19996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A0221-7418-4F19-8022-34CC3234480B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47C3A-A4D4-4915-A859-5AD78D95A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AFE5D-5DCC-4DDE-A585-0F765817CAAC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968F0-D63C-4968-9A5A-C908581B1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52839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ДИДАКТИЧЕСКИЕ ИГРЫ КАК СРЕДСТВО РАЗВИТИЯ КОММУНИКАТИВНЫХ НАВЫКОВ У ДЕТЕЙ СТАРШЕГО ДОШКОЛЬНОГО ВОЗРАСТА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7160840" cy="18002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№  18 «Родничок»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Спицина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Галина Васильевна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2564904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 Игра имеет важное значение в жизни ребенка…Каков ребенок в игре, таким во многом он будет в работе, когда вырастет. Поэтому воспитание будущего деятеля происходит прежде всего в игре…»                       А.С.Макаренко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Фото-0021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714480" y="2857496"/>
            <a:ext cx="4900580" cy="3675435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032448" cy="452596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Актуальность проблемы исследования заключена в вопросе: какие дидактические игры влияют на развитие коммуникативных навыков общения у детей старшего дошкольного возраста .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Решение этой проблемы составляет цель исследования.</a:t>
            </a:r>
          </a:p>
          <a:p>
            <a:endParaRPr lang="ru-RU" dirty="0"/>
          </a:p>
        </p:txBody>
      </p:sp>
      <p:pic>
        <p:nvPicPr>
          <p:cNvPr id="5" name="Содержимое 4" descr="2012-05-17_23490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492896"/>
            <a:ext cx="3127375" cy="3600400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395536" y="0"/>
          <a:ext cx="7632848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7242048" cy="252028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Значение игры на формирование коммуникативных навыков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2132856"/>
            <a:ext cx="4032448" cy="432048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ru-RU" sz="3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Игра – это деятельность ребёнка в условных ситуациях, моделирующих реальные, направленная на воссоздание и усвоение общественного опыта</a:t>
            </a:r>
          </a:p>
          <a:p>
            <a:endParaRPr lang="ru-RU" dirty="0"/>
          </a:p>
        </p:txBody>
      </p:sp>
      <p:pic>
        <p:nvPicPr>
          <p:cNvPr id="5" name="Содержимое 4" descr="Фото-0018.jp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>
          <a:xfrm>
            <a:off x="4427984" y="2132856"/>
            <a:ext cx="3672408" cy="4320480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70609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КОММУНИКАТИВНЫЕ НАВЫКИ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-612576" y="1225689"/>
          <a:ext cx="9073008" cy="5632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10464"/>
          <a:ext cx="8686800" cy="5047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700808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СВОЕЙ РАБОТЕ Я ПРИМЕНЯЮ СЛЕДУЮЩИЕ ИГРЫ: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42048" cy="93610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 С ПРЕДМЕТАМИ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484784"/>
            <a:ext cx="5040560" cy="446449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anchor="b">
            <a:noAutofit/>
          </a:bodyPr>
          <a:lstStyle/>
          <a:p>
            <a:pPr algn="just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игры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народной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дидактической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игрушкой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мозаикой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различными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природными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материалами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листьями,семенами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включающие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сюжетные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дидактические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игры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игры-инсценировки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mg17.jp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>
          <a:xfrm>
            <a:off x="5214942" y="2285992"/>
            <a:ext cx="2880319" cy="2160239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1692</TotalTime>
  <Words>382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ДИДАКТИЧЕСКИЕ ИГРЫ КАК СРЕДСТВО РАЗВИТИЯ КОММУНИКАТИВНЫХ НАВЫКОВ У ДЕТЕЙ СТАРШЕГО ДОШКОЛЬНОГО ВОЗРАСТА</vt:lpstr>
      <vt:lpstr>« Игра имеет важное значение в жизни ребенка…Каков ребенок в игре, таким во многом он будет в работе, когда вырастет. Поэтому воспитание будущего деятеля происходит прежде всего в игре…»                       А.С.Макаренко</vt:lpstr>
      <vt:lpstr>АКТУАЛЬНОСТЬ</vt:lpstr>
      <vt:lpstr>Слайд 4</vt:lpstr>
      <vt:lpstr>Значение игры на формирование коммуникативных навыков</vt:lpstr>
      <vt:lpstr>КОММУНИКАТИВНЫЕ НАВЫКИ:</vt:lpstr>
      <vt:lpstr>В СВОЕЙ РАБОТЕ Я ПРИМЕНЯЮ СЛЕДУЮЩИЕ ИГРЫ:</vt:lpstr>
      <vt:lpstr>ИГРЫ С ПРЕДМЕТАМИ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ДИДАКТИЧЕСКИЕ ИГРЫ КАК СРЕДСТВО РАЗВИТИЯ КОММУНИКАТИВНЫХ НАВЫКОВ У ДЕТЕЙ СТАРШЕГО ДОШКОЛЬНОГО ВОЗРАСТА</dc:title>
  <dc:creator>Светлана</dc:creator>
  <cp:lastModifiedBy>*</cp:lastModifiedBy>
  <cp:revision>129</cp:revision>
  <dcterms:created xsi:type="dcterms:W3CDTF">2014-03-31T14:13:10Z</dcterms:created>
  <dcterms:modified xsi:type="dcterms:W3CDTF">2015-01-05T16:20:52Z</dcterms:modified>
</cp:coreProperties>
</file>