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BBCAB-7999-48FE-88ED-0E994B3F094A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79337-1740-4DA4-8BD5-CBC4D15D6EE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         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 про посуду  </a:t>
            </a:r>
            <a:endParaRPr lang="ru-RU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905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Длиннохвостая лошадка</a:t>
            </a:r>
            <a:br>
              <a:rPr lang="ru-RU" sz="3600" dirty="0"/>
            </a:br>
            <a:r>
              <a:rPr lang="ru-RU" sz="3600" dirty="0"/>
              <a:t>Привезла нам каши сладкой.</a:t>
            </a:r>
            <a:br>
              <a:rPr lang="ru-RU" sz="3600" dirty="0"/>
            </a:br>
            <a:r>
              <a:rPr lang="ru-RU" sz="3600" dirty="0"/>
              <a:t>Ждет лошадка у ворот –</a:t>
            </a:r>
            <a:br>
              <a:rPr lang="ru-RU" sz="3600" dirty="0"/>
            </a:br>
            <a:r>
              <a:rPr lang="ru-RU" sz="3600" dirty="0"/>
              <a:t>Открывай </a:t>
            </a:r>
            <a:r>
              <a:rPr lang="ru-RU" sz="3600" dirty="0" err="1"/>
              <a:t>пошире</a:t>
            </a:r>
            <a:r>
              <a:rPr lang="ru-RU" sz="3600" dirty="0"/>
              <a:t> рот.</a:t>
            </a:r>
          </a:p>
        </p:txBody>
      </p:sp>
      <p:pic>
        <p:nvPicPr>
          <p:cNvPr id="2050" name="Picture 2" descr="C:\Documents and Settings\Admin\Мои документы\Мои рисунки\x_338a9c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96952"/>
            <a:ext cx="3456384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0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На одной широкой ножке </a:t>
            </a:r>
            <a:br>
              <a:rPr lang="ru-RU" sz="3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У неё 4 рожка, </a:t>
            </a:r>
            <a:br>
              <a:rPr lang="ru-RU" sz="3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Но она совсем не пилка, </a:t>
            </a:r>
            <a:br>
              <a:rPr lang="ru-RU" sz="3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Для котлет и мяса ... 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3074" name="Picture 2" descr="C:\Documents and Settings\Admin\Мои документы\Мои рисунки\dba68d785d898a2a5d8ddb8a9cb08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59465"/>
            <a:ext cx="5216128" cy="3912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69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16632"/>
            <a:ext cx="53285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Им можно хлебушек порезать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И колбасу на бутерброд,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И маслом булочку помазать.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Хорош для многих он </a:t>
            </a: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работ!</a:t>
            </a:r>
            <a:endParaRPr lang="ru-RU" sz="3600" dirty="0"/>
          </a:p>
        </p:txBody>
      </p:sp>
      <p:pic>
        <p:nvPicPr>
          <p:cNvPr id="4098" name="Picture 2" descr="C:\Documents and Settings\Admin\Мои документы\Мои рисунки\22993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4896544" cy="3264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0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4624"/>
            <a:ext cx="4518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У кого ответа нет -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В чем сварить себе обед?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На плите стоит чистюля.</a:t>
            </a:r>
            <a:br>
              <a:rPr lang="ru-RU" sz="3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Суп сварить - нужна... </a:t>
            </a:r>
            <a:endParaRPr lang="ru-RU" sz="3200" dirty="0"/>
          </a:p>
        </p:txBody>
      </p:sp>
      <p:pic>
        <p:nvPicPr>
          <p:cNvPr id="5122" name="Picture 2" descr="C:\Documents and Settings\Admin\Мои документы\Мои рисунки\369412822896754c6e300b457b613022807984d9f3a5ec3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4600044" cy="334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15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И оладьи, и омлет, </a:t>
            </a:r>
            <a:br>
              <a:rPr lang="ru-RU" sz="3600" dirty="0"/>
            </a:br>
            <a:r>
              <a:rPr lang="ru-RU" sz="3600" dirty="0" smtClean="0"/>
              <a:t>И </a:t>
            </a:r>
            <a:r>
              <a:rPr lang="ru-RU" sz="3600" dirty="0"/>
              <a:t>картошку на обед, </a:t>
            </a:r>
            <a:br>
              <a:rPr lang="ru-RU" sz="3600" dirty="0"/>
            </a:br>
            <a:r>
              <a:rPr lang="ru-RU" sz="3600" dirty="0" smtClean="0"/>
              <a:t>А </a:t>
            </a:r>
            <a:r>
              <a:rPr lang="ru-RU" sz="3600" dirty="0"/>
              <a:t>блины – вот это да! </a:t>
            </a:r>
            <a:br>
              <a:rPr lang="ru-RU" sz="3600" dirty="0"/>
            </a:br>
            <a:r>
              <a:rPr lang="ru-RU" sz="3600" dirty="0" smtClean="0"/>
              <a:t>Жарит </a:t>
            </a:r>
            <a:r>
              <a:rPr lang="ru-RU" sz="3600" dirty="0"/>
              <a:t>всё ... </a:t>
            </a:r>
          </a:p>
        </p:txBody>
      </p:sp>
      <p:pic>
        <p:nvPicPr>
          <p:cNvPr id="6146" name="Picture 2" descr="C:\Documents and Settings\Admin\Мои документы\Мои рисунки\akssesuar-anti-izmena_12049371_big_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5"/>
            <a:ext cx="5534731" cy="3528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63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49685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Я пыхчу, пыхчу,</a:t>
            </a:r>
            <a:br>
              <a:rPr lang="ru-RU" sz="3200" dirty="0"/>
            </a:br>
            <a:r>
              <a:rPr lang="ru-RU" sz="3200" dirty="0"/>
              <a:t>Больше греться не хочу.</a:t>
            </a:r>
            <a:br>
              <a:rPr lang="ru-RU" sz="3200" dirty="0"/>
            </a:br>
            <a:r>
              <a:rPr lang="ru-RU" sz="3200" dirty="0"/>
              <a:t>Крышка громко зазвенела:</a:t>
            </a:r>
            <a:br>
              <a:rPr lang="ru-RU" sz="3200" dirty="0"/>
            </a:br>
            <a:r>
              <a:rPr lang="ru-RU" sz="3200" dirty="0"/>
              <a:t>"Пейте чай, вода вскипела!"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1" name="Picture 3" descr="C:\Documents and Settings\Admin\Мои документы\Мои рисунки\343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36912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1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188640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Она всем очень нравится, 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На блюдечке красавица, 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С одной рукой милашка, 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беленькая... 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3" name="Picture 2" descr="C:\Documents and Settings\Admin\Мои документы\Мои рисунки\114669_4792-640x4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4" y="3538750"/>
            <a:ext cx="4207013" cy="3153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80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92697"/>
            <a:ext cx="46805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Она бывает глубока.</a:t>
            </a:r>
            <a:br>
              <a:rPr lang="ru-RU" sz="3200" dirty="0"/>
            </a:br>
            <a:r>
              <a:rPr lang="ru-RU" sz="3200" dirty="0"/>
              <a:t>Она бывает мелка.</a:t>
            </a:r>
            <a:br>
              <a:rPr lang="ru-RU" sz="3200" dirty="0"/>
            </a:br>
            <a:r>
              <a:rPr lang="ru-RU" sz="3200" dirty="0"/>
              <a:t>Однако, это не река. </a:t>
            </a:r>
            <a:endParaRPr lang="ru-RU" sz="3200" dirty="0" smtClean="0"/>
          </a:p>
          <a:p>
            <a:r>
              <a:rPr lang="ru-RU" sz="3200" dirty="0" smtClean="0"/>
              <a:t>Это же…</a:t>
            </a:r>
            <a:endParaRPr lang="ru-RU" sz="3200" dirty="0"/>
          </a:p>
        </p:txBody>
      </p:sp>
      <p:pic>
        <p:nvPicPr>
          <p:cNvPr id="8195" name="Picture 3" descr="C:\Documents and Settings\Admin\Мои документы\Мои рисунки\shop_items_catalog_image110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3511"/>
            <a:ext cx="5297020" cy="35278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07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Admin</dc:creator>
  <cp:lastModifiedBy>Admin</cp:lastModifiedBy>
  <cp:revision>5</cp:revision>
  <dcterms:created xsi:type="dcterms:W3CDTF">2014-04-12T15:41:57Z</dcterms:created>
  <dcterms:modified xsi:type="dcterms:W3CDTF">2014-04-12T17:10:45Z</dcterms:modified>
</cp:coreProperties>
</file>