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0" r:id="rId4"/>
    <p:sldId id="262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28605"/>
            <a:ext cx="7672414" cy="1214445"/>
          </a:xfrm>
        </p:spPr>
        <p:txBody>
          <a:bodyPr>
            <a:normAutofit/>
          </a:bodyPr>
          <a:lstStyle/>
          <a:p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Потешки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57826"/>
            <a:ext cx="6400800" cy="642942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Составила Кузина Т. 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&amp;Pcy;&amp;ocy;&amp;tcy;&amp;iecy;&amp;shcy;&amp;kcy;&amp;icy; &amp;dcy;&amp;lcy;&amp;yacy; &amp;rcy;&amp;iecy;&amp;bcy;&amp;iocy;&amp;ncy;&amp;kcy;&amp;acy; 2, 3 &amp;lcy;&amp;iecy;&amp;tcy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428736"/>
            <a:ext cx="478634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3050"/>
            <a:ext cx="3108355" cy="72705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Баю-бай, баю-бай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1643050"/>
            <a:ext cx="4079883" cy="4905377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Баю-бай, баю-бай,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Ты, собачка, не лай,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Белолапа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не скули,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Нашу Катю не буди.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Ты, собачка, не лай,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Нашу Катю не пугай!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www.proza.ru/pics/2011/02/05/119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714356"/>
            <a:ext cx="442915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3108355" cy="92867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Петушок, петушок…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1071546"/>
            <a:ext cx="3179793" cy="5054617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Петушок, петушок,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Золотой гребешок,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Масляна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головушка,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Шёлкова бородушка,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Что ты рано встаёшь,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Что ты звонко поёшь,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Деткам спать не даёшь?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ре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ru-RU" sz="2400" dirty="0"/>
          </a:p>
        </p:txBody>
      </p:sp>
      <p:pic>
        <p:nvPicPr>
          <p:cNvPr id="5" name="Содержимое 4" descr="http://ok.ya1.ru/uploads/posts/2009-12/1259674243_ryirsss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214290"/>
            <a:ext cx="4764092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3050"/>
            <a:ext cx="2965479" cy="72705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Ай, лады, лады, лады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714356"/>
            <a:ext cx="3008313" cy="4833939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Ай, лады, лады, лады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боимся мы воды,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Чисто умываемся,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Маме улыбаемся.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Знаем, знаем, да-да-да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Где ты прячешься, вода!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Выходи, водица,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Мы пришли умыться!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Лейся на ладошку 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По-нем-ножку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Лейся, лейся, лейся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По-сме-лей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Умывайся веселей!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im3-tub-ru.yandex.net/i?id=470030829-44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428604"/>
            <a:ext cx="4857784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85728"/>
            <a:ext cx="321471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Заинька, подходи</a:t>
            </a:r>
          </a:p>
          <a:p>
            <a:r>
              <a:rPr lang="ru-RU" sz="2400" b="1" dirty="0" smtClean="0"/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Заинька, подходи,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Заинька, походи,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Серенький, походи,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Вот так, вот сяк походи,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Заинька, подбодрись,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Серенький, подбодрись,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Вот так, вот сяк подбодрись,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Заинька, топни ножкой,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Серенький, топни ножкой,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Вот так, вот сяк топни ножкой.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Заинька, повернись,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Серенький, повернись,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Вот так, вот сяк повернись.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Заинька, попляши,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Серенький, попляши,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Вот так, вот сяк попляши.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Заинька, поклонись,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Серенький, поклонись,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Вот так, вот сяк поклонись</a:t>
            </a:r>
            <a:r>
              <a:rPr lang="ru-RU" dirty="0" smtClean="0"/>
              <a:t>! </a:t>
            </a:r>
            <a:endParaRPr lang="ru-RU" dirty="0"/>
          </a:p>
        </p:txBody>
      </p:sp>
      <p:pic>
        <p:nvPicPr>
          <p:cNvPr id="3" name="Рисунок 2" descr="post-70129-1250927635_thumb.jpg"/>
          <p:cNvPicPr/>
          <p:nvPr/>
        </p:nvPicPr>
        <p:blipFill>
          <a:blip r:embed="rId2" cstate="print"/>
          <a:srcRect l="12816" t="14157" r="41484" b="1124"/>
          <a:stretch>
            <a:fillRect/>
          </a:stretch>
        </p:blipFill>
        <p:spPr bwMode="auto">
          <a:xfrm>
            <a:off x="4429124" y="785794"/>
            <a:ext cx="414340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3">
      <a:dk1>
        <a:sysClr val="windowText" lastClr="000000"/>
      </a:dk1>
      <a:lt1>
        <a:srgbClr val="FFFF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115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Потешки</vt:lpstr>
      <vt:lpstr>Баю-бай, баю-бай</vt:lpstr>
      <vt:lpstr>Петушок, петушок…</vt:lpstr>
      <vt:lpstr>Ай, лады, лады, лады  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Потешки</dc:title>
  <dc:creator>таня</dc:creator>
  <cp:lastModifiedBy>таня</cp:lastModifiedBy>
  <cp:revision>20</cp:revision>
  <dcterms:created xsi:type="dcterms:W3CDTF">2014-03-27T19:39:51Z</dcterms:created>
  <dcterms:modified xsi:type="dcterms:W3CDTF">2014-04-07T19:09:49Z</dcterms:modified>
</cp:coreProperties>
</file>