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F07B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\Desktop\ангел\motto.net.ua-88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8" y="0"/>
            <a:ext cx="914090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716016" y="1772816"/>
            <a:ext cx="28803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66"/>
                </a:solidFill>
                <a:latin typeface="Monotype Corsiva" pitchFamily="66" charset="0"/>
              </a:rPr>
              <a:t>Мастер-класс </a:t>
            </a:r>
            <a:r>
              <a:rPr lang="ru-RU" sz="2800" b="1" dirty="0" smtClean="0">
                <a:solidFill>
                  <a:srgbClr val="FF0066"/>
                </a:solidFill>
                <a:latin typeface="Monotype Corsiva" pitchFamily="66" charset="0"/>
              </a:rPr>
              <a:t> по </a:t>
            </a:r>
            <a:r>
              <a:rPr lang="ru-RU" sz="2800" b="1" dirty="0" smtClean="0">
                <a:solidFill>
                  <a:srgbClr val="FF0066"/>
                </a:solidFill>
                <a:latin typeface="Monotype Corsiva" pitchFamily="66" charset="0"/>
              </a:rPr>
              <a:t>изготовлению  рождественской елочной игрушки</a:t>
            </a:r>
          </a:p>
          <a:p>
            <a:pPr algn="ctr"/>
            <a:r>
              <a:rPr lang="ru-RU" sz="2800" b="1" dirty="0" smtClean="0">
                <a:solidFill>
                  <a:srgbClr val="FF0066"/>
                </a:solidFill>
                <a:latin typeface="Monotype Corsiva" pitchFamily="66" charset="0"/>
              </a:rPr>
              <a:t>«Ангел»</a:t>
            </a:r>
            <a:endParaRPr lang="ru-RU" sz="2800" b="1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476672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МДОУ «Детский сад №1 «Солнышко» г.о.Звенигород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16016" y="4725144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Подготовила: </a:t>
            </a:r>
          </a:p>
          <a:p>
            <a:r>
              <a:rPr lang="ru-RU" i="1" dirty="0" smtClean="0"/>
              <a:t>музыкальный руководитель Матвеева Наталья Алексеевна </a:t>
            </a:r>
            <a:endParaRPr lang="ru-RU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148064" y="616530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2015 год</a:t>
            </a:r>
            <a:endParaRPr lang="ru-RU" dirty="0"/>
          </a:p>
        </p:txBody>
      </p:sp>
      <p:pic>
        <p:nvPicPr>
          <p:cNvPr id="4" name="Picture 2" descr="C:\Users\1\Desktop\ангел из бумаги — копия\IMG_15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933056"/>
            <a:ext cx="3619128" cy="27143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ангел\green-christmas-frame-powerpoin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55576" y="4365104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66"/>
                </a:solidFill>
                <a:latin typeface="Arial Black" pitchFamily="34" charset="0"/>
              </a:rPr>
              <a:t>     Для изготовления фигурки Рождественского ангела нужно приготовить: трафареты, листы цветной бумаги, можно фольгированной (размер листа А4), скотч,ножницы, клей, набор декоративных украшений, новогоднюю мишуру (дождик), фломастеры.</a:t>
            </a:r>
          </a:p>
          <a:p>
            <a:endParaRPr lang="ru-RU" i="1" dirty="0" smtClean="0">
              <a:solidFill>
                <a:srgbClr val="FF0066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1\Desktop\ангел из бумаги — копия\IMG_15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836712"/>
            <a:ext cx="4800533" cy="36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\Desktop\ангел\green-christmas-frame-powerpoint-background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475656" y="3933056"/>
            <a:ext cx="52565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66"/>
                </a:solidFill>
                <a:latin typeface="Arial Black" pitchFamily="34" charset="0"/>
              </a:rPr>
              <a:t>1. Разрезать лист цветной бумаги А4 на две части. </a:t>
            </a:r>
            <a:r>
              <a:rPr lang="ru-RU" i="1" dirty="0" smtClean="0">
                <a:solidFill>
                  <a:srgbClr val="FF0066"/>
                </a:solidFill>
                <a:latin typeface="Arial Black" pitchFamily="34" charset="0"/>
              </a:rPr>
              <a:t>Одну часть сложить вдвое. Приложить трафарет к сгибу листа и обвести фигурку ангела.</a:t>
            </a:r>
            <a:endParaRPr lang="ru-RU" i="1" dirty="0" smtClean="0">
              <a:solidFill>
                <a:srgbClr val="FF0066"/>
              </a:solidFill>
              <a:latin typeface="Arial Black" pitchFamily="34" charset="0"/>
            </a:endParaRPr>
          </a:p>
          <a:p>
            <a:endParaRPr lang="ru-RU" i="1" dirty="0" smtClean="0">
              <a:solidFill>
                <a:srgbClr val="FF0066"/>
              </a:solidFill>
              <a:latin typeface="Arial Black" pitchFamily="34" charset="0"/>
            </a:endParaRPr>
          </a:p>
          <a:p>
            <a:r>
              <a:rPr lang="ru-RU" i="1" dirty="0" smtClean="0">
                <a:solidFill>
                  <a:srgbClr val="FF0066"/>
                </a:solidFill>
                <a:latin typeface="Arial Black" pitchFamily="34" charset="0"/>
              </a:rPr>
              <a:t>2. То же сделать с листом белой или серебристой бумаги и приложить трафарет крыльев ангела. Обвести  трафарет карандашом.</a:t>
            </a:r>
            <a:endParaRPr lang="ru-RU" i="1" dirty="0">
              <a:solidFill>
                <a:srgbClr val="FF0066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1\Desktop\ангел из бумаги — копия\IMG_15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61225">
            <a:off x="551848" y="871999"/>
            <a:ext cx="3763144" cy="2822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1\Desktop\ангел из бумаги — копия\IMG_15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99446">
            <a:off x="4862334" y="928589"/>
            <a:ext cx="3798524" cy="2848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1\Desktop\ангел\green-christmas-frame-powerpoin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470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55576" y="494116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FF0066"/>
                </a:solidFill>
                <a:latin typeface="Arial Black" pitchFamily="34" charset="0"/>
              </a:rPr>
              <a:t>3. Вырезать фигурки по контуру.</a:t>
            </a:r>
            <a:endParaRPr lang="ru-RU" i="1" dirty="0">
              <a:solidFill>
                <a:srgbClr val="FF0066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1\Desktop\ангел из бумаги — копия\IMG_1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692696"/>
            <a:ext cx="5315181" cy="3986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\Desktop\ангел\green-christmas-frame-powerpoin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703" y="0"/>
            <a:ext cx="917470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508104" y="1196752"/>
            <a:ext cx="28083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66"/>
                </a:solidFill>
                <a:latin typeface="Arial Black" pitchFamily="34" charset="0"/>
              </a:rPr>
              <a:t>4. Фломастерами прорисовать ангелам лица и раскрасить золотые кудри (можно распечатать лица ангелов на цветном принтере, вырезать их и наклеить на готовые фигурки).</a:t>
            </a:r>
            <a:endParaRPr lang="ru-RU" i="1" dirty="0">
              <a:solidFill>
                <a:srgbClr val="FF0066"/>
              </a:solidFill>
              <a:latin typeface="Arial Black" pitchFamily="34" charset="0"/>
            </a:endParaRPr>
          </a:p>
        </p:txBody>
      </p:sp>
      <p:pic>
        <p:nvPicPr>
          <p:cNvPr id="3074" name="Picture 2" descr="C:\Users\1\Desktop\ангел из бумаги — копия\IMG_15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750" y="1123950"/>
            <a:ext cx="42672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187624" y="4725144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66"/>
                </a:solidFill>
              </a:rPr>
              <a:t>5. Украсить одежду ангелов декоративными элементами.</a:t>
            </a:r>
            <a:endParaRPr lang="ru-RU" sz="2400" b="1" i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1\Desktop\ангел\green-christmas-frame-powerpoin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470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187624" y="4797152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66"/>
                </a:solidFill>
                <a:latin typeface="Arial Black" pitchFamily="34" charset="0"/>
              </a:rPr>
              <a:t>6. Вставить в прорезь на сгибе фигурки крылья.</a:t>
            </a:r>
          </a:p>
          <a:p>
            <a:endParaRPr lang="ru-RU" i="1" dirty="0" smtClean="0">
              <a:solidFill>
                <a:srgbClr val="FF0066"/>
              </a:solidFill>
              <a:latin typeface="Arial Black" pitchFamily="34" charset="0"/>
            </a:endParaRPr>
          </a:p>
          <a:p>
            <a:pPr algn="ctr"/>
            <a:r>
              <a:rPr lang="ru-RU" i="1" dirty="0" smtClean="0">
                <a:solidFill>
                  <a:srgbClr val="FF0066"/>
                </a:solidFill>
                <a:latin typeface="Arial Black" pitchFamily="34" charset="0"/>
              </a:rPr>
              <a:t>7. Из дождика сделать петельку и скотчем прикрепить к фигурке с обратной стороны.</a:t>
            </a:r>
            <a:endParaRPr lang="ru-RU" i="1" dirty="0">
              <a:solidFill>
                <a:srgbClr val="FF0066"/>
              </a:solidFill>
              <a:latin typeface="Arial Black" pitchFamily="34" charset="0"/>
            </a:endParaRPr>
          </a:p>
        </p:txBody>
      </p:sp>
      <p:pic>
        <p:nvPicPr>
          <p:cNvPr id="4098" name="Picture 2" descr="C:\Users\1\Desktop\ангел из бумаги — копия\IMG_15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166392" y="938064"/>
            <a:ext cx="42672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1\Desktop\ангел\green-christmas-frame-powerpoin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470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27584" y="5373216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66"/>
                </a:solidFill>
                <a:latin typeface="Arial Black" pitchFamily="34" charset="0"/>
              </a:rPr>
              <a:t>Рождественскими ангелочками украшаем елочку.</a:t>
            </a:r>
            <a:endParaRPr lang="ru-RU" i="1" dirty="0">
              <a:solidFill>
                <a:srgbClr val="FF0066"/>
              </a:solidFill>
              <a:latin typeface="Arial Black" pitchFamily="34" charset="0"/>
            </a:endParaRPr>
          </a:p>
        </p:txBody>
      </p:sp>
      <p:pic>
        <p:nvPicPr>
          <p:cNvPr id="5122" name="Picture 2" descr="C:\Users\1\Desktop\ангел из бумаги — копия\IMG_1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4651243" cy="34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1\Desktop\ангел из бумаги — копия\IMG_15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90254">
            <a:off x="5508104" y="476672"/>
            <a:ext cx="2259641" cy="1694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C:\Users\1\Desktop\ангел из бумаги — копия\IMG_15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03299">
            <a:off x="6084168" y="2996952"/>
            <a:ext cx="2581871" cy="1936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1\Desktop\ангел\green-christmas-frame-powerpoin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470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907704" y="566124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FF0066"/>
                </a:solidFill>
                <a:latin typeface="Arial Black" pitchFamily="34" charset="0"/>
              </a:rPr>
              <a:t>СПАСИБО ЗА ВНИМАНИЕ!!!</a:t>
            </a:r>
            <a:endParaRPr lang="ru-RU" i="1" dirty="0">
              <a:solidFill>
                <a:srgbClr val="FF0066"/>
              </a:solidFill>
              <a:latin typeface="Arial Black" pitchFamily="34" charset="0"/>
            </a:endParaRPr>
          </a:p>
        </p:txBody>
      </p:sp>
      <p:pic>
        <p:nvPicPr>
          <p:cNvPr id="6146" name="Picture 2" descr="C:\Users\1\Desktop\ангел из бумаги — копия\IMG_15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32656"/>
            <a:ext cx="3888432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188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12</cp:revision>
  <dcterms:created xsi:type="dcterms:W3CDTF">2014-10-04T10:31:02Z</dcterms:created>
  <dcterms:modified xsi:type="dcterms:W3CDTF">2015-01-05T19:09:25Z</dcterms:modified>
</cp:coreProperties>
</file>