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2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5F4F-B5E9-4E80-B32A-3B0AD13DA3E3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4231-4F8E-416E-90D0-AEE482C90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34EAD-EA58-4275-A951-E45B1DE04B71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D132-5EBE-43D2-BD44-17C1E3D98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B700-3E23-488F-A3FA-1F8570D1757B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0427-5FD3-456F-B4BF-DD236275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AD6D-11BD-4C10-B1FD-71E057712E2B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F26A-95C1-42CB-8707-735823455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13CF-94A3-42BC-9A31-5558705E1F41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992B-5DC3-4BC5-9C9B-85A53C722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9120-A8CA-4A47-BA65-99C708DC8FBA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321D3-1102-4235-990B-0B7AF5D85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AA02-16B1-4DB9-8DD5-FB6F1874D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18E3-80ED-42D2-8A95-8B2520EDD70F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6D71-CD3D-41FC-8F84-2D5DD9A77898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070C-22EA-47EF-AF6B-7B8AEFDC7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2BF6-8D1D-4E11-9967-86F316FEBE3F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F519-7151-4413-9DDF-A602F4E14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7105-9DDB-494D-BAE0-95686DC6AE4E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0711-D72F-42B4-975A-4223391B5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5274-C714-427C-AE53-99D3194967E0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B7A4-EB25-4171-AE07-379033C52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78DB7-910D-4604-8E2B-7E4B0A538FA0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638621-AFDC-46FF-B86D-7876598CB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5" r:id="rId2"/>
    <p:sldLayoutId id="2147483794" r:id="rId3"/>
    <p:sldLayoutId id="2147483786" r:id="rId4"/>
    <p:sldLayoutId id="2147483795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трамвай желаний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250" y="1524000"/>
            <a:ext cx="76835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Путешествие на Трамвайчике желаний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124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7086600" y="1600200"/>
            <a:ext cx="2057400" cy="4419600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Остановка №1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обор святого никола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14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endParaRPr lang="ru-RU" sz="40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Собор святого Николая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Остановка №2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ечеть джума джам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7172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endParaRPr lang="ru-RU" sz="4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Мечеть Джума Джами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набережная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52563"/>
            <a:ext cx="7286625" cy="49149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Набережная Евпатории</a:t>
            </a:r>
            <a:endParaRPr lang="ru-RU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набережная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401763"/>
            <a:ext cx="7286625" cy="5167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Набережная Евпатории</a:t>
            </a:r>
            <a:endParaRPr lang="ru-RU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Остановка №3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озеро сасык севаш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0244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ctr" eaLnBrk="1" hangingPunct="1"/>
            <a:r>
              <a:rPr lang="ru-RU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Озеро Сасык Севаш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3775" y="1524000"/>
            <a:ext cx="7156450" cy="4572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Конечная остановка «Детский сад «</a:t>
            </a:r>
            <a:r>
              <a:rPr lang="ru-RU" sz="44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главных ролях: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Романчук Г.В.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8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Аблязизова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Э.Р.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Помощник воспитателя </a:t>
            </a:r>
            <a:r>
              <a:rPr lang="ru-RU" sz="28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Тахтарова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К.Ф.</a:t>
            </a:r>
            <a:b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второй младшей группы «Зайки»</a:t>
            </a:r>
            <a:endParaRPr lang="ru-RU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До новых встреч, друзья!!!!!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</TotalTime>
  <Words>44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Constantia</vt:lpstr>
      <vt:lpstr>Wingdings 2</vt:lpstr>
      <vt:lpstr>Calibri</vt:lpstr>
      <vt:lpstr>Times New Roman</vt:lpstr>
      <vt:lpstr>Бумажная</vt:lpstr>
      <vt:lpstr>Путешествие на Трамвайчике желаний</vt:lpstr>
      <vt:lpstr>Остановка №1</vt:lpstr>
      <vt:lpstr>Остановка №2</vt:lpstr>
      <vt:lpstr>Набережная Евпатории</vt:lpstr>
      <vt:lpstr>Набережная Евпатории</vt:lpstr>
      <vt:lpstr>Остановка №3</vt:lpstr>
      <vt:lpstr>Конечная остановка «Детский сад «Чебурашка»</vt:lpstr>
      <vt:lpstr>В главных ролях: Воспитатель Романчук Г.В. Воспитатель Аблязизова Э.Р. Помощник воспитателя Тахтарова К.Ф. Дети второй младшей группы «Зайки»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любимый город Евпатория</dc:title>
  <dc:creator>Acer</dc:creator>
  <cp:lastModifiedBy>Acer</cp:lastModifiedBy>
  <cp:revision>14</cp:revision>
  <dcterms:created xsi:type="dcterms:W3CDTF">2014-10-23T10:58:37Z</dcterms:created>
  <dcterms:modified xsi:type="dcterms:W3CDTF">2014-11-11T17:10:36Z</dcterms:modified>
</cp:coreProperties>
</file>