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7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1357298"/>
            <a:ext cx="76424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Морское</a:t>
            </a:r>
          </a:p>
          <a:p>
            <a:pPr algn="ctr"/>
            <a:r>
              <a:rPr lang="ru-RU" sz="9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путешествие</a:t>
            </a:r>
            <a:endParaRPr lang="ru-RU" sz="9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DoM\Рабочий стол\настя\картинки\ilustra_n__foto_4d64f5b4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6314" y="642918"/>
            <a:ext cx="40719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Медуза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Скачать обои вода, камни, Медуза - картинка #10668 c разрешением 1280x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072066" cy="3357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Скачать Море, океан, медузы, вода, синий, фото, обои, картинка #12379463 - 100500oboev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43182"/>
            <a:ext cx="471490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Особенности Меду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357718" cy="327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Обои на стол-3D с медузами - большие фиолетовые картинки скачать - с размерами 1280 x 768 px скачать бесплатн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071810"/>
            <a:ext cx="474591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oM\Рабочий стол\настя\картинки\слайд 1.jpg"/>
          <p:cNvPicPr>
            <a:picLocks noChangeAspect="1" noChangeArrowheads="1"/>
          </p:cNvPicPr>
          <p:nvPr/>
        </p:nvPicPr>
        <p:blipFill>
          <a:blip r:embed="rId2"/>
          <a:srcRect t="6054" b="60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728" y="785794"/>
            <a:ext cx="69294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дивная лошадка?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странные повадки: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Конь не сеет и не пашет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водой с рыбёшкой пляшет.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его дружок: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Рыбок друг … </a:t>
            </a:r>
            <a:endParaRPr kumimoji="0" lang="ru-RU" sz="40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oM\Рабочий стол\настя\картинки\конк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43372" y="4857760"/>
            <a:ext cx="4841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Морской конёк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9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12484" t="49887" r="67820" b="9297"/>
          <a:stretch>
            <a:fillRect/>
          </a:stretch>
        </p:blipFill>
        <p:spPr bwMode="auto">
          <a:xfrm>
            <a:off x="357158" y="357166"/>
            <a:ext cx="150019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7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60963" t="2900" r="17465" b="67124"/>
          <a:stretch>
            <a:fillRect/>
          </a:stretch>
        </p:blipFill>
        <p:spPr bwMode="auto">
          <a:xfrm>
            <a:off x="2571736" y="857232"/>
            <a:ext cx="142876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40244" t="30137" r="41463" b="36986"/>
          <a:stretch>
            <a:fillRect/>
          </a:stretch>
        </p:blipFill>
        <p:spPr bwMode="auto">
          <a:xfrm>
            <a:off x="5000628" y="928670"/>
            <a:ext cx="142876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40244" t="30137" r="41463" b="36986"/>
          <a:stretch>
            <a:fillRect/>
          </a:stretch>
        </p:blipFill>
        <p:spPr bwMode="auto">
          <a:xfrm>
            <a:off x="357158" y="2928934"/>
            <a:ext cx="142876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66581" t="46575" r="9112" b="13699"/>
          <a:stretch>
            <a:fillRect/>
          </a:stretch>
        </p:blipFill>
        <p:spPr bwMode="auto">
          <a:xfrm>
            <a:off x="7358082" y="285728"/>
            <a:ext cx="142876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6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34994" t="2778" r="49062" b="68055"/>
          <a:stretch>
            <a:fillRect/>
          </a:stretch>
        </p:blipFill>
        <p:spPr bwMode="auto">
          <a:xfrm>
            <a:off x="2571736" y="4357694"/>
            <a:ext cx="1571636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0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43435" t="64155" r="34994" b="-1833"/>
          <a:stretch>
            <a:fillRect/>
          </a:stretch>
        </p:blipFill>
        <p:spPr bwMode="auto">
          <a:xfrm>
            <a:off x="4857752" y="4429132"/>
            <a:ext cx="1643074" cy="21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8" descr="C:\Documents and Settings\DoM\Рабочий стол\настя\картинки\Sheet130.jpg"/>
          <p:cNvPicPr>
            <a:picLocks noChangeAspect="1" noChangeArrowheads="1"/>
          </p:cNvPicPr>
          <p:nvPr/>
        </p:nvPicPr>
        <p:blipFill>
          <a:blip r:embed="rId3"/>
          <a:srcRect l="9670" t="9174" r="67820" b="54128"/>
          <a:stretch>
            <a:fillRect/>
          </a:stretch>
        </p:blipFill>
        <p:spPr bwMode="auto">
          <a:xfrm>
            <a:off x="7286644" y="3643314"/>
            <a:ext cx="1500198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2361554" y="2967335"/>
            <a:ext cx="463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вам, дети всем знаком,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живу на дне морском.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море или океане,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 иль зол? – Судите сами!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Щупальца, в присосках весь,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Восемь ног, не пять не шесть.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кто-то скажет: «Много!»,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как раз, для …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C:\Documents and Settings\DoM\Рабочий стол\настя\картинки\1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214910" y="785794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noFill/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Осьминог</a:t>
            </a:r>
            <a:endParaRPr lang="ru-RU" sz="5400" b="1" cap="none" spc="50" dirty="0">
              <a:ln w="12700" cmpd="sng">
                <a:noFill/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71736" y="1285860"/>
            <a:ext cx="47863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Где-то в море без дорог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Ходит-бродит осьминог.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кипящая волна осьминогу не страшна!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боксер, он и штангист.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бегун и футболист.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плывет через моря.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Всюду у него друзья.</a:t>
            </a:r>
            <a:endParaRPr kumimoji="0" lang="ru-RU" sz="32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85728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DoM\Рабочий стол\настя\картинки\paul-brent-seafriends-octopus.jpg"/>
          <p:cNvPicPr>
            <a:picLocks noChangeAspect="1" noChangeArrowheads="1"/>
          </p:cNvPicPr>
          <p:nvPr/>
        </p:nvPicPr>
        <p:blipFill>
          <a:blip r:embed="rId3"/>
          <a:srcRect l="16666" t="17391" r="16668" b="17391"/>
          <a:stretch>
            <a:fillRect/>
          </a:stretch>
        </p:blipFill>
        <p:spPr bwMode="auto">
          <a:xfrm>
            <a:off x="285720" y="2000240"/>
            <a:ext cx="257176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бои Фон, вектор, минимализм, изгибы, светлый 1920x1080 47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28794" y="642918"/>
            <a:ext cx="550072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зонтики смешные?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ряды из них сплошные?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плавают в воде,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Тронешь их и быть беде.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Кроткий вид их - лишь обман.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Ядовитый в них дурман.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Любоваться ими можно,</a:t>
            </a:r>
            <a:b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будьте осторожны.</a:t>
            </a:r>
            <a:endParaRPr kumimoji="0" lang="ru-RU" sz="3600" b="0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87</Words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EVEREST</cp:lastModifiedBy>
  <cp:revision>15</cp:revision>
  <dcterms:modified xsi:type="dcterms:W3CDTF">2014-08-27T18:19:02Z</dcterms:modified>
</cp:coreProperties>
</file>