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56" r:id="rId3"/>
    <p:sldId id="257" r:id="rId4"/>
    <p:sldId id="264" r:id="rId5"/>
    <p:sldId id="265" r:id="rId6"/>
    <p:sldId id="262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27" autoAdjust="0"/>
    <p:restoredTop sz="94366" autoAdjust="0"/>
  </p:normalViewPr>
  <p:slideViewPr>
    <p:cSldViewPr>
      <p:cViewPr>
        <p:scale>
          <a:sx n="59" d="100"/>
          <a:sy n="59" d="100"/>
        </p:scale>
        <p:origin x="-1662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3CE1-0016-4875-9081-F08EDECBAB68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E7A35-21CD-4AF1-B0D1-BCA94B2FF2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7A35-21CD-4AF1-B0D1-BCA94B2FF21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92D050"/>
            </a:gs>
            <a:gs pos="100000">
              <a:srgbClr val="78B83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C562-1E91-4F85-8E6B-66F52669123A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9E4F-053F-474A-BAA6-E456208A48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image" Target="../media/image8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5.xml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slide" Target="slide4.xm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Где обедал воробей?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docs\ignatova\Рабочий стол\tsparrow01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8999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s\ignatova\Рабочий стол\HpAVjRaSVs4.jpg"/>
          <p:cNvPicPr>
            <a:picLocks noChangeAspect="1" noChangeArrowheads="1"/>
          </p:cNvPicPr>
          <p:nvPr/>
        </p:nvPicPr>
        <p:blipFill>
          <a:blip r:embed="rId3" cstate="print"/>
          <a:srcRect t="14554" r="64899" b="2113"/>
          <a:stretch>
            <a:fillRect/>
          </a:stretch>
        </p:blipFill>
        <p:spPr bwMode="auto">
          <a:xfrm>
            <a:off x="179512" y="188640"/>
            <a:ext cx="1296144" cy="20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docs\ignatova\Рабочий стол\Мать и дитя - зебры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 t="-4662" r="68750" b="32683"/>
          <a:stretch>
            <a:fillRect/>
          </a:stretch>
        </p:blipFill>
        <p:spPr bwMode="auto">
          <a:xfrm>
            <a:off x="3347864" y="4653136"/>
            <a:ext cx="1296144" cy="200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docs\ignatova\Рабочий стол\0_15b2_17a7d2d1_XL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 l="85875" t="60527" r="1413" b="7401"/>
          <a:stretch>
            <a:fillRect/>
          </a:stretch>
        </p:blipFill>
        <p:spPr bwMode="auto">
          <a:xfrm>
            <a:off x="251520" y="2636912"/>
            <a:ext cx="129614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docs\ignatova\Рабочий стол\jonathan-2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 l="34375" t="53245" r="18750" b="-1164"/>
          <a:stretch>
            <a:fillRect/>
          </a:stretch>
        </p:blipFill>
        <p:spPr bwMode="auto">
          <a:xfrm>
            <a:off x="179512" y="5013176"/>
            <a:ext cx="264029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d:\docs\ignatova\Рабочий стол\173376195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44296" r="17314" b="60626"/>
          <a:stretch>
            <a:fillRect/>
          </a:stretch>
        </p:blipFill>
        <p:spPr bwMode="auto">
          <a:xfrm>
            <a:off x="7164288" y="404664"/>
            <a:ext cx="1785798" cy="137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d:\docs\ignatova\Рабочий стол\dear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31105" r="18067" b="68128"/>
          <a:stretch>
            <a:fillRect/>
          </a:stretch>
        </p:blipFill>
        <p:spPr bwMode="auto">
          <a:xfrm>
            <a:off x="2195736" y="404664"/>
            <a:ext cx="245093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d:\docs\ignatova\Рабочий стол\Bengal_Tiger_1152x864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32673" t="15842" r="40594" b="20792"/>
          <a:stretch>
            <a:fillRect/>
          </a:stretch>
        </p:blipFill>
        <p:spPr bwMode="auto">
          <a:xfrm>
            <a:off x="2483768" y="2204864"/>
            <a:ext cx="1224136" cy="217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d:\docs\ignatova\Рабочий стол\2010121311551510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/>
          <a:srcRect l="52414" t="23295"/>
          <a:stretch>
            <a:fillRect/>
          </a:stretch>
        </p:blipFill>
        <p:spPr bwMode="auto">
          <a:xfrm>
            <a:off x="7020272" y="2204864"/>
            <a:ext cx="1876939" cy="226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:\docs\ignatova\Рабочий стол\174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/>
          <a:srcRect l="71200" t="16798" b="44787"/>
          <a:stretch>
            <a:fillRect/>
          </a:stretch>
        </p:blipFill>
        <p:spPr bwMode="auto">
          <a:xfrm>
            <a:off x="5220072" y="332656"/>
            <a:ext cx="1440160" cy="1584176"/>
          </a:xfrm>
          <a:prstGeom prst="rect">
            <a:avLst/>
          </a:prstGeom>
          <a:noFill/>
        </p:spPr>
      </p:pic>
      <p:pic>
        <p:nvPicPr>
          <p:cNvPr id="7" name="Picture 6" descr="d:\docs\ignatova\Рабочий стол\0_48deb_fdef88aa_XL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/>
          <a:srcRect l="51294" t="59837" r="11171"/>
          <a:stretch>
            <a:fillRect/>
          </a:stretch>
        </p:blipFill>
        <p:spPr bwMode="auto">
          <a:xfrm>
            <a:off x="5148064" y="4841776"/>
            <a:ext cx="1728192" cy="168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:\docs\ignatova\Рабочий стол\16229_large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 l="51288" t="3363" r="2057"/>
          <a:stretch>
            <a:fillRect/>
          </a:stretch>
        </p:blipFill>
        <p:spPr bwMode="auto">
          <a:xfrm>
            <a:off x="4716016" y="2132856"/>
            <a:ext cx="1584176" cy="246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d:\docs\ignatova\Рабочий стол\89887506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/>
          <a:srcRect l="21860" t="63875" r="50000" b="12169"/>
          <a:stretch>
            <a:fillRect/>
          </a:stretch>
        </p:blipFill>
        <p:spPr bwMode="auto">
          <a:xfrm>
            <a:off x="7164288" y="4869160"/>
            <a:ext cx="169168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ignatova\Рабочий стол\1990-oboi-malysh-belka-zverek-dlya-rabochego-stola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docs\ignatova\Рабочий стол\HpAVjRaSV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547596" cy="3026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ignatova\Рабочий стол\d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3960440" cy="2968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docs\ignatova\Рабочий стол\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439766" cy="2579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s\ignatova\Рабочий стол\Bengal_Tiger_1152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docs\ignatova\Рабочий стол\2d1a031e43de9aea608fbaf18a760aa7d835b2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2820243" cy="3565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s\ignatova\Рабочий стол\173376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894436" cy="367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d:\docs\ignatova\Рабочий стол\463335_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283376" cy="2467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s\ignatova\Рабочий стол\16229_large.jpg"/>
          <p:cNvPicPr>
            <a:picLocks noChangeAspect="1" noChangeArrowheads="1"/>
          </p:cNvPicPr>
          <p:nvPr/>
        </p:nvPicPr>
        <p:blipFill>
          <a:blip r:embed="rId2" cstate="print"/>
          <a:srcRect t="1799"/>
          <a:stretch>
            <a:fillRect/>
          </a:stretch>
        </p:blipFill>
        <p:spPr bwMode="auto">
          <a:xfrm>
            <a:off x="395537" y="3140968"/>
            <a:ext cx="4680520" cy="3447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docs\ignatova\Рабочий стол\82549901_large_2714816_wallpapers_67560.jpg"/>
          <p:cNvPicPr>
            <a:picLocks noChangeAspect="1" noChangeArrowheads="1"/>
          </p:cNvPicPr>
          <p:nvPr/>
        </p:nvPicPr>
        <p:blipFill>
          <a:blip r:embed="rId3" cstate="print"/>
          <a:srcRect l="13125" t="-3500"/>
          <a:stretch>
            <a:fillRect/>
          </a:stretch>
        </p:blipFill>
        <p:spPr bwMode="auto">
          <a:xfrm>
            <a:off x="5436096" y="476672"/>
            <a:ext cx="3103240" cy="2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</Words>
  <Application>Microsoft Office PowerPoint</Application>
  <PresentationFormat>Экран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Где обедал воробей?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ignatova</dc:creator>
  <cp:lastModifiedBy>admin</cp:lastModifiedBy>
  <cp:revision>84</cp:revision>
  <dcterms:created xsi:type="dcterms:W3CDTF">2013-05-22T03:30:34Z</dcterms:created>
  <dcterms:modified xsi:type="dcterms:W3CDTF">2014-11-11T09:04:42Z</dcterms:modified>
</cp:coreProperties>
</file>