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3"/>
  </p:handoutMasterIdLst>
  <p:sldIdLst>
    <p:sldId id="288" r:id="rId2"/>
    <p:sldId id="257" r:id="rId3"/>
    <p:sldId id="289" r:id="rId4"/>
    <p:sldId id="266" r:id="rId5"/>
    <p:sldId id="265" r:id="rId6"/>
    <p:sldId id="258" r:id="rId7"/>
    <p:sldId id="267" r:id="rId8"/>
    <p:sldId id="269" r:id="rId9"/>
    <p:sldId id="268" r:id="rId10"/>
    <p:sldId id="259" r:id="rId11"/>
    <p:sldId id="270" r:id="rId12"/>
    <p:sldId id="271" r:id="rId13"/>
    <p:sldId id="272" r:id="rId14"/>
    <p:sldId id="260" r:id="rId15"/>
    <p:sldId id="273" r:id="rId16"/>
    <p:sldId id="274" r:id="rId17"/>
    <p:sldId id="275" r:id="rId18"/>
    <p:sldId id="261" r:id="rId19"/>
    <p:sldId id="276" r:id="rId20"/>
    <p:sldId id="277" r:id="rId21"/>
    <p:sldId id="278" r:id="rId22"/>
    <p:sldId id="262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3215E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4624" autoAdjust="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C75CFD1-9230-484A-A06D-1430DC7353DE}" type="datetimeFigureOut">
              <a:rPr lang="ru-RU"/>
              <a:pPr>
                <a:defRPr/>
              </a:pPr>
              <a:t>27.01.2013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9F86CD7-BF79-41D9-8622-ADEDED247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email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2E54E29-F927-4EBE-8ECD-5A91623C2125}" type="datetimeFigureOut">
              <a:rPr lang="ru-RU"/>
              <a:pPr>
                <a:defRPr/>
              </a:pPr>
              <a:t>27.01.2013</a:t>
            </a:fld>
            <a:endParaRPr lang="ru-RU"/>
          </a:p>
        </p:txBody>
      </p:sp>
      <p:sp>
        <p:nvSpPr>
          <p:cNvPr id="7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AF61FBE-8542-441C-A305-FC19DD550D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B5878-02E5-4918-B3AC-09C8C8FA053C}" type="datetimeFigureOut">
              <a:rPr lang="ru-RU"/>
              <a:pPr>
                <a:defRPr/>
              </a:pPr>
              <a:t>27.01.2013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75907-414B-4306-800F-03676787DB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9E8E0C9-7F8D-4C87-8331-408E3474CF5D}" type="datetimeFigureOut">
              <a:rPr lang="ru-RU"/>
              <a:pPr>
                <a:defRPr/>
              </a:pPr>
              <a:t>27.01.2013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40C6F3A1-1E83-4AC0-9A03-06947805C6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952CD-8926-42A5-8DEE-C06A94BDA90D}" type="datetimeFigureOut">
              <a:rPr lang="ru-RU"/>
              <a:pPr>
                <a:defRPr/>
              </a:pPr>
              <a:t>27.01.2013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9DB1D-B5C7-4B7E-95BD-2A8EAC2F87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0DBA537C-CC2F-41C6-AED0-8374FDC5E6D1}" type="datetimeFigureOut">
              <a:rPr lang="ru-RU"/>
              <a:pPr>
                <a:defRPr/>
              </a:pPr>
              <a:t>27.01.2013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1357F01-BCF1-472B-B13A-747FA22639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B3F09-2A78-4053-A6F2-CC8EE183916D}" type="datetimeFigureOut">
              <a:rPr lang="ru-RU"/>
              <a:pPr>
                <a:defRPr/>
              </a:pPr>
              <a:t>27.01.2013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470C0-878E-45B5-A723-6946750C76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B895C-3B1A-4773-8FEA-4687A1C48C41}" type="datetimeFigureOut">
              <a:rPr lang="ru-RU"/>
              <a:pPr>
                <a:defRPr/>
              </a:pPr>
              <a:t>27.01.2013</a:t>
            </a:fld>
            <a:endParaRPr lang="ru-RU"/>
          </a:p>
        </p:txBody>
      </p:sp>
      <p:sp>
        <p:nvSpPr>
          <p:cNvPr id="8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80A56-F531-4C1B-BE80-FA732BA651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DEC19-10E4-4E75-B5FA-EF12FABA2679}" type="datetimeFigureOut">
              <a:rPr lang="ru-RU"/>
              <a:pPr>
                <a:defRPr/>
              </a:pPr>
              <a:t>27.01.2013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00B93-E845-49C6-B55D-9675CB5DEC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3035E-49A7-4D7E-9E16-CADA1F6BCAAC}" type="datetimeFigureOut">
              <a:rPr lang="ru-RU"/>
              <a:pPr>
                <a:defRPr/>
              </a:pPr>
              <a:t>27.01.2013</a:t>
            </a:fld>
            <a:endParaRPr lang="ru-RU"/>
          </a:p>
        </p:txBody>
      </p:sp>
      <p:sp>
        <p:nvSpPr>
          <p:cNvPr id="3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692BB-7B94-45FB-A3EC-62411FE4F9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3C4C9-8871-4577-AE13-7D147488F125}" type="datetimeFigureOut">
              <a:rPr lang="ru-RU"/>
              <a:pPr>
                <a:defRPr/>
              </a:pPr>
              <a:t>27.01.2013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84489-E6DC-42FD-91A7-DCFB93E37F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A855A85-7D7A-4977-A801-3EE496365D61}" type="datetimeFigureOut">
              <a:rPr lang="ru-RU"/>
              <a:pPr>
                <a:defRPr/>
              </a:pPr>
              <a:t>27.01.2013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CBFA14A-DD0B-4558-BF90-B16A3142C0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email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EEDB3C7-2930-48C1-80E0-17E275FAC576}" type="datetimeFigureOut">
              <a:rPr lang="ru-RU"/>
              <a:pPr>
                <a:defRPr/>
              </a:pPr>
              <a:t>27.01.2013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1522E25E-0031-45DA-BC13-94F0585375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06" r:id="rId2"/>
    <p:sldLayoutId id="2147483714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5" r:id="rId9"/>
    <p:sldLayoutId id="2147483712" r:id="rId10"/>
    <p:sldLayoutId id="2147483716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Georg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Georg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Georg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Georg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Georg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Georg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Georg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Georgia" pitchFamily="18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4.jpeg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5" Type="http://schemas.openxmlformats.org/officeDocument/2006/relationships/image" Target="../media/image13.jpeg"/><Relationship Id="rId4" Type="http://schemas.openxmlformats.org/officeDocument/2006/relationships/slide" Target="slide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7" Type="http://schemas.openxmlformats.org/officeDocument/2006/relationships/image" Target="../media/image17.jpeg"/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5.xml"/><Relationship Id="rId5" Type="http://schemas.openxmlformats.org/officeDocument/2006/relationships/image" Target="../media/image16.jpeg"/><Relationship Id="rId4" Type="http://schemas.openxmlformats.org/officeDocument/2006/relationships/slide" Target="slide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slide" Target="slide2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openxmlformats.org/officeDocument/2006/relationships/image" Target="../media/image5.jpeg"/><Relationship Id="rId4" Type="http://schemas.openxmlformats.org/officeDocument/2006/relationships/slide" Target="slide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7" Type="http://schemas.openxmlformats.org/officeDocument/2006/relationships/image" Target="../media/image23.jpeg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4.xml"/><Relationship Id="rId5" Type="http://schemas.openxmlformats.org/officeDocument/2006/relationships/image" Target="../media/image22.jpeg"/><Relationship Id="rId4" Type="http://schemas.openxmlformats.org/officeDocument/2006/relationships/slide" Target="slide2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 ?><Relationships xmlns="http://schemas.openxmlformats.org/package/2006/relationships"><Relationship Id="rId8" Target="slide28.xml" Type="http://schemas.openxmlformats.org/officeDocument/2006/relationships/slide"/><Relationship Id="rId3" Target="../media/image24.jpeg" Type="http://schemas.openxmlformats.org/officeDocument/2006/relationships/image"/><Relationship Id="rId7" Target="../media/image26.jpeg" Type="http://schemas.openxmlformats.org/officeDocument/2006/relationships/image"/><Relationship Id="rId2" Target="slide29.xml" Type="http://schemas.openxmlformats.org/officeDocument/2006/relationships/slide"/><Relationship Id="rId1" Target="../slideLayouts/slideLayout2.xml" Type="http://schemas.openxmlformats.org/officeDocument/2006/relationships/slideLayout"/><Relationship Id="rId6" Target="slide27.xml" Type="http://schemas.openxmlformats.org/officeDocument/2006/relationships/slide"/><Relationship Id="rId5" Target="../media/image25.jpeg" Type="http://schemas.openxmlformats.org/officeDocument/2006/relationships/image"/><Relationship Id="rId4" Target="slide30.xml" Type="http://schemas.openxmlformats.org/officeDocument/2006/relationships/slide"/><Relationship Id="rId9" Target="../media/image27.jpeg" Type="http://schemas.openxmlformats.org/officeDocument/2006/relationships/image"/></Relationships>
</file>

<file path=ppt/slides/_rels/slide27.xml.rels><?xml version="1.0" encoding="UTF-8" standalone="yes" ?><Relationships xmlns="http://schemas.openxmlformats.org/package/2006/relationships"><Relationship Id="rId8" Target="../media/image27.jpeg" Type="http://schemas.openxmlformats.org/officeDocument/2006/relationships/image"/><Relationship Id="rId3" Target="slide14.xml" Type="http://schemas.openxmlformats.org/officeDocument/2006/relationships/slide"/><Relationship Id="rId7" Target="slide28.xml" Type="http://schemas.openxmlformats.org/officeDocument/2006/relationships/slide"/><Relationship Id="rId2" Target="../media/image24.jpeg" Type="http://schemas.openxmlformats.org/officeDocument/2006/relationships/image"/><Relationship Id="rId1" Target="../slideLayouts/slideLayout2.xml" Type="http://schemas.openxmlformats.org/officeDocument/2006/relationships/slideLayout"/><Relationship Id="rId6" Target="../media/image26.jpeg" Type="http://schemas.openxmlformats.org/officeDocument/2006/relationships/image"/><Relationship Id="rId5" Target="slide27.xml" Type="http://schemas.openxmlformats.org/officeDocument/2006/relationships/slide"/><Relationship Id="rId4" Target="../media/image25.jpeg" Type="http://schemas.openxmlformats.org/officeDocument/2006/relationships/image"/></Relationships>
</file>

<file path=ppt/slides/_rels/slide28.xml.rels><?xml version="1.0" encoding="UTF-8" standalone="yes" ?><Relationships xmlns="http://schemas.openxmlformats.org/package/2006/relationships"><Relationship Id="rId8" Target="../media/image27.jpeg" Type="http://schemas.openxmlformats.org/officeDocument/2006/relationships/image"/><Relationship Id="rId3" Target="slide14.xml" Type="http://schemas.openxmlformats.org/officeDocument/2006/relationships/slide"/><Relationship Id="rId7" Target="slide10.xml" Type="http://schemas.openxmlformats.org/officeDocument/2006/relationships/slide"/><Relationship Id="rId2" Target="../media/image24.jpeg" Type="http://schemas.openxmlformats.org/officeDocument/2006/relationships/image"/><Relationship Id="rId1" Target="../slideLayouts/slideLayout2.xml" Type="http://schemas.openxmlformats.org/officeDocument/2006/relationships/slideLayout"/><Relationship Id="rId6" Target="../media/image26.jpeg" Type="http://schemas.openxmlformats.org/officeDocument/2006/relationships/image"/><Relationship Id="rId5" Target="slide27.xml" Type="http://schemas.openxmlformats.org/officeDocument/2006/relationships/slide"/><Relationship Id="rId4" Target="../media/image25.jpeg" Type="http://schemas.openxmlformats.org/officeDocument/2006/relationships/image"/></Relationships>
</file>

<file path=ppt/slides/_rels/slide29.xml.rels><?xml version="1.0" encoding="UTF-8" standalone="yes" ?><Relationships xmlns="http://schemas.openxmlformats.org/package/2006/relationships"><Relationship Id="rId8" Target="../media/image27.jpeg" Type="http://schemas.openxmlformats.org/officeDocument/2006/relationships/image"/><Relationship Id="rId3" Target="slide30.xml" Type="http://schemas.openxmlformats.org/officeDocument/2006/relationships/slide"/><Relationship Id="rId7" Target="slide10.xml" Type="http://schemas.openxmlformats.org/officeDocument/2006/relationships/slide"/><Relationship Id="rId2" Target="../media/image24.jpeg" Type="http://schemas.openxmlformats.org/officeDocument/2006/relationships/image"/><Relationship Id="rId1" Target="../slideLayouts/slideLayout2.xml" Type="http://schemas.openxmlformats.org/officeDocument/2006/relationships/slideLayout"/><Relationship Id="rId6" Target="../media/image26.jpeg" Type="http://schemas.openxmlformats.org/officeDocument/2006/relationships/image"/><Relationship Id="rId5" Target="slide27.xml" Type="http://schemas.openxmlformats.org/officeDocument/2006/relationships/slide"/><Relationship Id="rId4" Target="../media/image25.jpeg" Type="http://schemas.openxmlformats.org/officeDocument/2006/relationships/image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 ?><Relationships xmlns="http://schemas.openxmlformats.org/package/2006/relationships"><Relationship Id="rId8" Target="../media/image27.jpeg" Type="http://schemas.openxmlformats.org/officeDocument/2006/relationships/image"/><Relationship Id="rId3" Target="slide14.xml" Type="http://schemas.openxmlformats.org/officeDocument/2006/relationships/slide"/><Relationship Id="rId7" Target="slide10.xml" Type="http://schemas.openxmlformats.org/officeDocument/2006/relationships/slide"/><Relationship Id="rId2" Target="../media/image24.jpeg" Type="http://schemas.openxmlformats.org/officeDocument/2006/relationships/image"/><Relationship Id="rId1" Target="../slideLayouts/slideLayout2.xml" Type="http://schemas.openxmlformats.org/officeDocument/2006/relationships/slideLayout"/><Relationship Id="rId6" Target="../media/image26.jpeg" Type="http://schemas.openxmlformats.org/officeDocument/2006/relationships/image"/><Relationship Id="rId5" Target="slide27.xml" Type="http://schemas.openxmlformats.org/officeDocument/2006/relationships/slide"/><Relationship Id="rId4" Target="../media/image25.jpeg" Type="http://schemas.openxmlformats.org/officeDocument/2006/relationships/image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1.jpeg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image" Target="../media/image10.jpeg"/><Relationship Id="rId4" Type="http://schemas.openxmlformats.org/officeDocument/2006/relationships/slide" Target="slide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5" descr="56e7b41a7e7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6238" y="1268413"/>
            <a:ext cx="5903912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extBox 6"/>
          <p:cNvSpPr txBox="1">
            <a:spLocks noChangeArrowheads="1"/>
          </p:cNvSpPr>
          <p:nvPr/>
        </p:nvSpPr>
        <p:spPr bwMode="auto">
          <a:xfrm>
            <a:off x="5003800" y="2636838"/>
            <a:ext cx="18653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002060"/>
                </a:solidFill>
                <a:latin typeface="Arial Black" pitchFamily="34" charset="0"/>
              </a:rPr>
              <a:t>Буква</a:t>
            </a:r>
            <a:r>
              <a:rPr lang="ru-RU" sz="2800" b="1">
                <a:solidFill>
                  <a:srgbClr val="002060"/>
                </a:solidFill>
              </a:rPr>
              <a:t> </a:t>
            </a:r>
            <a:r>
              <a:rPr lang="ru-RU" sz="2800" b="1">
                <a:solidFill>
                  <a:srgbClr val="0000CC"/>
                </a:solidFill>
                <a:latin typeface="Arial Black" pitchFamily="34" charset="0"/>
              </a:rPr>
              <a:t>В</a:t>
            </a:r>
          </a:p>
        </p:txBody>
      </p:sp>
      <p:pic>
        <p:nvPicPr>
          <p:cNvPr id="6148" name="Рисунок 8" descr="e8849a94df80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1700213"/>
            <a:ext cx="2686050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72390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В названии какого    домашнего животного есть  буква «В»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b_a67c97a43829120996ef159ab4ab4855.jpg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 cstate="email"/>
          <a:stretch>
            <a:fillRect/>
          </a:stretch>
        </p:blipFill>
        <p:spPr>
          <a:xfrm>
            <a:off x="323528" y="1628800"/>
            <a:ext cx="2840539" cy="22724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32040880_goat.jp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4572000" y="1700808"/>
            <a:ext cx="2908829" cy="218162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 descr="Hanovrien.jp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email"/>
          <a:stretch>
            <a:fillRect/>
          </a:stretch>
        </p:blipFill>
        <p:spPr>
          <a:xfrm>
            <a:off x="2483768" y="4077072"/>
            <a:ext cx="3024336" cy="248467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7" descr="smayl16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775" y="2276475"/>
            <a:ext cx="2700338" cy="270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 flipH="1">
            <a:off x="323850" y="5661025"/>
            <a:ext cx="1295400" cy="863600"/>
          </a:xfrm>
          <a:prstGeom prst="rightArrow">
            <a:avLst>
              <a:gd name="adj1" fmla="val 50000"/>
              <a:gd name="adj2" fmla="val 375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>
                  <a:alpha val="96001"/>
                </a:schemeClr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7" descr="smayl16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775" y="2276475"/>
            <a:ext cx="2700338" cy="270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 flipH="1">
            <a:off x="323850" y="5661025"/>
            <a:ext cx="1295400" cy="863600"/>
          </a:xfrm>
          <a:prstGeom prst="rightArrow">
            <a:avLst>
              <a:gd name="adj1" fmla="val 50000"/>
              <a:gd name="adj2" fmla="val 375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>
                  <a:alpha val="96001"/>
                </a:schemeClr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 descr="smayl6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813" y="1196975"/>
            <a:ext cx="5256212" cy="361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utoShape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516688" y="5661025"/>
            <a:ext cx="1439862" cy="863600"/>
          </a:xfrm>
          <a:prstGeom prst="rightArrow">
            <a:avLst>
              <a:gd name="adj1" fmla="val 50000"/>
              <a:gd name="adj2" fmla="val 41682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>
                  <a:alpha val="96001"/>
                </a:schemeClr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72390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Назови ягоду на букву «В»</a:t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vishnya-2.jpg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 cstate="email"/>
          <a:stretch>
            <a:fillRect/>
          </a:stretch>
        </p:blipFill>
        <p:spPr>
          <a:xfrm>
            <a:off x="2987824" y="3284984"/>
            <a:ext cx="2720058" cy="2401987"/>
          </a:xfrm>
          <a:effectLst>
            <a:softEdge rad="112500"/>
          </a:effectLst>
        </p:spPr>
      </p:pic>
      <p:pic>
        <p:nvPicPr>
          <p:cNvPr id="5" name="Рисунок 4" descr="imgp1459.jp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5652120" y="3573016"/>
            <a:ext cx="2465020" cy="32849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6b7bc998-6fcb-45d6-8fa9-55fcf2bce6df.jp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email"/>
          <a:stretch>
            <a:fillRect/>
          </a:stretch>
        </p:blipFill>
        <p:spPr>
          <a:xfrm>
            <a:off x="0" y="1484784"/>
            <a:ext cx="3203848" cy="24028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7" descr="smayl16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775" y="2276475"/>
            <a:ext cx="2700338" cy="270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 flipH="1">
            <a:off x="323850" y="5661025"/>
            <a:ext cx="1295400" cy="863600"/>
          </a:xfrm>
          <a:prstGeom prst="rightArrow">
            <a:avLst>
              <a:gd name="adj1" fmla="val 50000"/>
              <a:gd name="adj2" fmla="val 375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>
                  <a:alpha val="96001"/>
                </a:schemeClr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7" descr="smayl16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775" y="2276475"/>
            <a:ext cx="2700338" cy="270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 flipH="1">
            <a:off x="323850" y="5661025"/>
            <a:ext cx="1295400" cy="863600"/>
          </a:xfrm>
          <a:prstGeom prst="rightArrow">
            <a:avLst>
              <a:gd name="adj1" fmla="val 50000"/>
              <a:gd name="adj2" fmla="val 375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>
                  <a:alpha val="96001"/>
                </a:schemeClr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4" descr="smayl6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813" y="1196975"/>
            <a:ext cx="5256212" cy="361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utoShape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516688" y="5661025"/>
            <a:ext cx="1439862" cy="863600"/>
          </a:xfrm>
          <a:prstGeom prst="rightArrow">
            <a:avLst>
              <a:gd name="adj1" fmla="val 50000"/>
              <a:gd name="adj2" fmla="val 41682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>
                  <a:alpha val="96001"/>
                </a:schemeClr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Выбери слово с буквой «В»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в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начале слова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16303.jpg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 cstate="email"/>
          <a:stretch>
            <a:fillRect/>
          </a:stretch>
        </p:blipFill>
        <p:spPr>
          <a:xfrm>
            <a:off x="0" y="1484784"/>
            <a:ext cx="3364409" cy="2523307"/>
          </a:xfrm>
          <a:effectLst>
            <a:softEdge rad="112500"/>
          </a:effectLst>
        </p:spPr>
      </p:pic>
      <p:pic>
        <p:nvPicPr>
          <p:cNvPr id="5" name="Рисунок 4" descr="e5fc3e9872a4fd7054409ff51c98783f.jp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2627784" y="4365104"/>
            <a:ext cx="3109922" cy="22391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557" name="Рисунок 5" descr="510104810_28a0184381.jp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43438" y="1628775"/>
            <a:ext cx="2598737" cy="2312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7" descr="smayl16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775" y="2276475"/>
            <a:ext cx="2700338" cy="270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 flipH="1">
            <a:off x="323850" y="5661025"/>
            <a:ext cx="1295400" cy="863600"/>
          </a:xfrm>
          <a:prstGeom prst="rightArrow">
            <a:avLst>
              <a:gd name="adj1" fmla="val 50000"/>
              <a:gd name="adj2" fmla="val 375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>
                  <a:alpha val="96001"/>
                </a:schemeClr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Название какой сказки  начинается с буквы «В»?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171" name="Содержимое 4" descr="033edc779ede.jpg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50825" y="1628775"/>
            <a:ext cx="2909888" cy="1944688"/>
          </a:xfrm>
          <a:ln>
            <a:solidFill>
              <a:srgbClr val="7030A0"/>
            </a:solidFill>
          </a:ln>
        </p:spPr>
      </p:pic>
      <p:pic>
        <p:nvPicPr>
          <p:cNvPr id="7172" name="Рисунок 5" descr="i.jp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48038" y="3141663"/>
            <a:ext cx="1601787" cy="1716087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</p:spPr>
      </p:pic>
      <p:pic>
        <p:nvPicPr>
          <p:cNvPr id="7173" name="Рисунок 6" descr="441.jp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148263" y="4581525"/>
            <a:ext cx="2771775" cy="2114550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7" descr="smayl16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775" y="2276475"/>
            <a:ext cx="2700338" cy="270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 flipH="1">
            <a:off x="323850" y="5661025"/>
            <a:ext cx="1295400" cy="863600"/>
          </a:xfrm>
          <a:prstGeom prst="rightArrow">
            <a:avLst>
              <a:gd name="adj1" fmla="val 50000"/>
              <a:gd name="adj2" fmla="val 375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>
                  <a:alpha val="96001"/>
                </a:schemeClr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4" descr="smayl6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813" y="1196975"/>
            <a:ext cx="5256212" cy="361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utoShape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516688" y="5661025"/>
            <a:ext cx="1439862" cy="863600"/>
          </a:xfrm>
          <a:prstGeom prst="rightArrow">
            <a:avLst>
              <a:gd name="adj1" fmla="val 50000"/>
              <a:gd name="adj2" fmla="val 41682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>
                  <a:alpha val="96001"/>
                </a:schemeClr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2437" y="296227"/>
            <a:ext cx="7239001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Выбери птицу в названии которой буква «В»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в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конце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lytet.jpg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 cstate="email"/>
          <a:stretch>
            <a:fillRect/>
          </a:stretch>
        </p:blipFill>
        <p:spPr>
          <a:xfrm>
            <a:off x="4067944" y="1844824"/>
            <a:ext cx="3635896" cy="2423931"/>
          </a:xfrm>
          <a:effectLst>
            <a:softEdge rad="112500"/>
          </a:effectLst>
        </p:spPr>
      </p:pic>
      <p:pic>
        <p:nvPicPr>
          <p:cNvPr id="5" name="Рисунок 4" descr="110323_1300872299_Bubo_bubo_winter_1.jp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323528" y="1484784"/>
            <a:ext cx="2843808" cy="29623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corvus_cornix1.jp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email"/>
          <a:stretch>
            <a:fillRect/>
          </a:stretch>
        </p:blipFill>
        <p:spPr>
          <a:xfrm>
            <a:off x="2483768" y="4653136"/>
            <a:ext cx="2969626" cy="19461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7" descr="smayl16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775" y="2276475"/>
            <a:ext cx="2700338" cy="270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 flipH="1">
            <a:off x="323850" y="5661025"/>
            <a:ext cx="1295400" cy="863600"/>
          </a:xfrm>
          <a:prstGeom prst="rightArrow">
            <a:avLst>
              <a:gd name="adj1" fmla="val 50000"/>
              <a:gd name="adj2" fmla="val 375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>
                  <a:alpha val="96001"/>
                </a:schemeClr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7" descr="smayl16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775" y="2276475"/>
            <a:ext cx="2700338" cy="270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 flipH="1">
            <a:off x="323850" y="5661025"/>
            <a:ext cx="1295400" cy="863600"/>
          </a:xfrm>
          <a:prstGeom prst="rightArrow">
            <a:avLst>
              <a:gd name="adj1" fmla="val 50000"/>
              <a:gd name="adj2" fmla="val 375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>
                  <a:alpha val="96001"/>
                </a:schemeClr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4" descr="smayl6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813" y="1196975"/>
            <a:ext cx="5256212" cy="361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utoShape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516688" y="5661025"/>
            <a:ext cx="1439862" cy="863600"/>
          </a:xfrm>
          <a:prstGeom prst="rightArrow">
            <a:avLst>
              <a:gd name="adj1" fmla="val 50000"/>
              <a:gd name="adj2" fmla="val 41682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>
                  <a:alpha val="96001"/>
                </a:schemeClr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Составь слово из первых букв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589060.jpg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 cstate="email"/>
          <a:stretch>
            <a:fillRect/>
          </a:stretch>
        </p:blipFill>
        <p:spPr>
          <a:xfrm>
            <a:off x="3779912" y="1772816"/>
            <a:ext cx="1944216" cy="1875865"/>
          </a:xfrm>
          <a:prstGeom prst="roundRect">
            <a:avLst>
              <a:gd name="adj" fmla="val 8594"/>
            </a:avLst>
          </a:prstGeom>
          <a:gradFill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>
                  <a:alpha val="96001"/>
                </a:schemeClr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index_picture2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5724128" y="1700808"/>
            <a:ext cx="2304256" cy="23042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1749" name="Рисунок 5" descr="preview.jp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1916113"/>
            <a:ext cx="1566863" cy="186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0" name="Рисунок 6" descr="clouds8.jpg">
            <a:hlinkClick r:id="rId8" action="ppaction://hlinksldjump"/>
          </p:cNvPr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547813" y="1916113"/>
            <a:ext cx="2133600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Составь слово из первых букв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589060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3779912" y="1772816"/>
            <a:ext cx="1944216" cy="18758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index_picture2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724128" y="1700808"/>
            <a:ext cx="2304256" cy="23042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2773" name="Рисунок 5" descr="preview.jp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1916113"/>
            <a:ext cx="1566863" cy="186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4" name="Рисунок 6" descr="clouds8.jpg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547813" y="1916113"/>
            <a:ext cx="2133600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395536" y="5157192"/>
            <a:ext cx="65114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  <a:cs typeface="+mn-cs"/>
              </a:rPr>
              <a:t>в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Составь слово из первых букв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589060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3779912" y="1772816"/>
            <a:ext cx="1944216" cy="18758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index_picture2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724128" y="1700808"/>
            <a:ext cx="2304256" cy="23042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3797" name="Рисунок 5" descr="preview.jp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1916113"/>
            <a:ext cx="1566863" cy="186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8" name="Рисунок 6" descr="clouds8.jpg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547813" y="1916113"/>
            <a:ext cx="2133600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1187624" y="5157192"/>
            <a:ext cx="2088232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cs typeface="+mn-cs"/>
              </a:rPr>
              <a:t>о</a:t>
            </a:r>
          </a:p>
        </p:txBody>
      </p:sp>
      <p:sp>
        <p:nvSpPr>
          <p:cNvPr id="33800" name="WordArt 10"/>
          <p:cNvSpPr>
            <a:spLocks noChangeArrowheads="1" noChangeShapeType="1" noTextEdit="1"/>
          </p:cNvSpPr>
          <p:nvPr/>
        </p:nvSpPr>
        <p:spPr bwMode="auto">
          <a:xfrm>
            <a:off x="468313" y="5229225"/>
            <a:ext cx="371475" cy="628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44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95536" y="5085184"/>
            <a:ext cx="65114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  <a:cs typeface="+mn-cs"/>
              </a:rPr>
              <a:t>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Составь слово из первых букв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589060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3779912" y="1772816"/>
            <a:ext cx="1944216" cy="18758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index_picture2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724128" y="1700808"/>
            <a:ext cx="2304256" cy="23042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4821" name="Рисунок 5" descr="preview.jp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1916113"/>
            <a:ext cx="1566863" cy="186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2" name="Рисунок 6" descr="clouds8.jpg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547813" y="1916113"/>
            <a:ext cx="2133600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1691680" y="5157192"/>
            <a:ext cx="2088232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cs typeface="+mn-cs"/>
              </a:rPr>
              <a:t>о</a:t>
            </a:r>
          </a:p>
        </p:txBody>
      </p:sp>
      <p:sp>
        <p:nvSpPr>
          <p:cNvPr id="34824" name="WordArt 10"/>
          <p:cNvSpPr>
            <a:spLocks noChangeArrowheads="1" noChangeShapeType="1" noTextEdit="1"/>
          </p:cNvSpPr>
          <p:nvPr/>
        </p:nvSpPr>
        <p:spPr bwMode="auto">
          <a:xfrm>
            <a:off x="468313" y="5229225"/>
            <a:ext cx="371475" cy="628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44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95536" y="5085184"/>
            <a:ext cx="65114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  <a:cs typeface="+mn-cs"/>
              </a:rPr>
              <a:t>в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499992" y="5085184"/>
            <a:ext cx="64953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  <a:cs typeface="+mn-cs"/>
              </a:rPr>
              <a:t>д</a:t>
            </a:r>
            <a:endParaRPr lang="ru-RU" sz="5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7" descr="smayl16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775" y="2276475"/>
            <a:ext cx="2700338" cy="270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 flipH="1">
            <a:off x="323850" y="5661025"/>
            <a:ext cx="1295400" cy="863600"/>
          </a:xfrm>
          <a:prstGeom prst="rightArrow">
            <a:avLst>
              <a:gd name="adj1" fmla="val 50000"/>
              <a:gd name="adj2" fmla="val 375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>
                  <a:alpha val="96001"/>
                </a:schemeClr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mtClean="0">
                <a:solidFill>
                  <a:schemeClr val="accent2">
                    <a:lumMod val="75000"/>
                  </a:schemeClr>
                </a:solidFill>
              </a:rPr>
              <a:t>Составь слово из первых букв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589060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3779912" y="1772816"/>
            <a:ext cx="1944216" cy="18758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index_picture2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724128" y="1700808"/>
            <a:ext cx="2304256" cy="23042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5845" name="Рисунок 5" descr="preview.jp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1916113"/>
            <a:ext cx="1566863" cy="186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6" name="Рисунок 6" descr="clouds8.jpg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547813" y="1916113"/>
            <a:ext cx="2133600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1691680" y="5157192"/>
            <a:ext cx="2088232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cs typeface="+mn-cs"/>
              </a:rPr>
              <a:t>о</a:t>
            </a:r>
          </a:p>
        </p:txBody>
      </p:sp>
      <p:sp>
        <p:nvSpPr>
          <p:cNvPr id="35848" name="WordArt 10"/>
          <p:cNvSpPr>
            <a:spLocks noChangeArrowheads="1" noChangeShapeType="1" noTextEdit="1"/>
          </p:cNvSpPr>
          <p:nvPr/>
        </p:nvSpPr>
        <p:spPr bwMode="auto">
          <a:xfrm>
            <a:off x="468313" y="5229225"/>
            <a:ext cx="371475" cy="628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44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95536" y="5085184"/>
            <a:ext cx="65114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  <a:cs typeface="+mn-cs"/>
              </a:rPr>
              <a:t>в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499992" y="5085184"/>
            <a:ext cx="64953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  <a:cs typeface="+mn-cs"/>
              </a:rPr>
              <a:t>д</a:t>
            </a:r>
            <a:endParaRPr lang="ru-RU" sz="5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+mn-lt"/>
              <a:cs typeface="+mn-cs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732240" y="5157192"/>
            <a:ext cx="63510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cs typeface="+mn-cs"/>
              </a:rPr>
              <a:t>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956832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7800" dirty="0" smtClean="0">
                <a:solidFill>
                  <a:schemeClr val="accent2">
                    <a:lumMod val="75000"/>
                  </a:schemeClr>
                </a:solidFill>
              </a:rPr>
              <a:t>Молодец!!!</a:t>
            </a:r>
            <a:endParaRPr lang="ru-RU" sz="78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36867" name="Picture 4" descr="smayl6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24213" y="3446463"/>
            <a:ext cx="1704975" cy="1171575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7" descr="smayl16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775" y="2276475"/>
            <a:ext cx="2700338" cy="270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 flipH="1">
            <a:off x="323850" y="5661025"/>
            <a:ext cx="1295400" cy="863600"/>
          </a:xfrm>
          <a:prstGeom prst="rightArrow">
            <a:avLst>
              <a:gd name="adj1" fmla="val 50000"/>
              <a:gd name="adj2" fmla="val 375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>
                  <a:alpha val="96001"/>
                </a:schemeClr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smayl6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813" y="1196975"/>
            <a:ext cx="5256212" cy="361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utoShape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516688" y="5661025"/>
            <a:ext cx="1439862" cy="863600"/>
          </a:xfrm>
          <a:prstGeom prst="rightArrow">
            <a:avLst>
              <a:gd name="adj1" fmla="val 50000"/>
              <a:gd name="adj2" fmla="val 41682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>
                  <a:alpha val="96001"/>
                </a:schemeClr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Какое дикое животное начинается с буквы «В»?</a:t>
            </a:r>
            <a:endParaRPr lang="ru-RU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4" name="Содержимое 3" descr="volk.jpg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 cstate="email"/>
          <a:stretch>
            <a:fillRect/>
          </a:stretch>
        </p:blipFill>
        <p:spPr>
          <a:xfrm>
            <a:off x="0" y="4221088"/>
            <a:ext cx="3563888" cy="2378918"/>
          </a:xfrm>
          <a:effectLst>
            <a:softEdge rad="112500"/>
          </a:effectLst>
        </p:spPr>
      </p:pic>
      <p:pic>
        <p:nvPicPr>
          <p:cNvPr id="5" name="Рисунок 4" descr="1295629610_16.jp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2267744" y="1628800"/>
            <a:ext cx="3555733" cy="266429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112500"/>
          </a:effectLst>
        </p:spPr>
      </p:pic>
      <p:pic>
        <p:nvPicPr>
          <p:cNvPr id="6" name="Рисунок 5" descr="68644614_342_2.jp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email"/>
          <a:stretch>
            <a:fillRect/>
          </a:stretch>
        </p:blipFill>
        <p:spPr>
          <a:xfrm>
            <a:off x="4427984" y="4293096"/>
            <a:ext cx="3312368" cy="22129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7" descr="smayl16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775" y="2276475"/>
            <a:ext cx="2700338" cy="270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 flipH="1">
            <a:off x="323850" y="5661025"/>
            <a:ext cx="1295400" cy="863600"/>
          </a:xfrm>
          <a:prstGeom prst="rightArrow">
            <a:avLst>
              <a:gd name="adj1" fmla="val 50000"/>
              <a:gd name="adj2" fmla="val 375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>
                  <a:alpha val="96001"/>
                </a:schemeClr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7" descr="smayl16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775" y="2276475"/>
            <a:ext cx="2700338" cy="270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 flipH="1">
            <a:off x="323850" y="5661025"/>
            <a:ext cx="1295400" cy="863600"/>
          </a:xfrm>
          <a:prstGeom prst="rightArrow">
            <a:avLst>
              <a:gd name="adj1" fmla="val 50000"/>
              <a:gd name="adj2" fmla="val 375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>
                  <a:alpha val="96001"/>
                </a:schemeClr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smayl6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813" y="1196975"/>
            <a:ext cx="5256212" cy="361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utoShape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516688" y="5661025"/>
            <a:ext cx="1439862" cy="863600"/>
          </a:xfrm>
          <a:prstGeom prst="rightArrow">
            <a:avLst>
              <a:gd name="adj1" fmla="val 50000"/>
              <a:gd name="adj2" fmla="val 41682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>
                  <a:alpha val="96001"/>
                </a:schemeClr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442</TotalTime>
  <Words>95</Words>
  <Application>Microsoft Office PowerPoint</Application>
  <PresentationFormat>Экран (4:3)</PresentationFormat>
  <Paragraphs>23</Paragraphs>
  <Slides>31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8" baseType="lpstr">
      <vt:lpstr>Arial</vt:lpstr>
      <vt:lpstr>Georgia</vt:lpstr>
      <vt:lpstr>Wingdings 2</vt:lpstr>
      <vt:lpstr>Wingdings</vt:lpstr>
      <vt:lpstr>Calibri</vt:lpstr>
      <vt:lpstr>Arial Black</vt:lpstr>
      <vt:lpstr>Изящная</vt:lpstr>
      <vt:lpstr>Слайд 1</vt:lpstr>
      <vt:lpstr>Название какой сказки  начинается с буквы «В»?</vt:lpstr>
      <vt:lpstr>Слайд 3</vt:lpstr>
      <vt:lpstr>Слайд 4</vt:lpstr>
      <vt:lpstr>Слайд 5</vt:lpstr>
      <vt:lpstr>Какое дикое животное начинается с буквы «В»?</vt:lpstr>
      <vt:lpstr>Слайд 7</vt:lpstr>
      <vt:lpstr>Слайд 8</vt:lpstr>
      <vt:lpstr>Слайд 9</vt:lpstr>
      <vt:lpstr>В названии какого    домашнего животного есть  буква «В»</vt:lpstr>
      <vt:lpstr>Слайд 11</vt:lpstr>
      <vt:lpstr>Слайд 12</vt:lpstr>
      <vt:lpstr>Слайд 13</vt:lpstr>
      <vt:lpstr>Назови ягоду на букву «В» </vt:lpstr>
      <vt:lpstr>Слайд 15</vt:lpstr>
      <vt:lpstr>Слайд 16</vt:lpstr>
      <vt:lpstr>Слайд 17</vt:lpstr>
      <vt:lpstr>Выбери слово с буквой «В» в начале слова</vt:lpstr>
      <vt:lpstr>Слайд 19</vt:lpstr>
      <vt:lpstr>Слайд 20</vt:lpstr>
      <vt:lpstr>Слайд 21</vt:lpstr>
      <vt:lpstr>Выбери птицу в названии которой буква «В» в конце</vt:lpstr>
      <vt:lpstr>Слайд 23</vt:lpstr>
      <vt:lpstr>Слайд 24</vt:lpstr>
      <vt:lpstr>Слайд 25</vt:lpstr>
      <vt:lpstr>Составь слово из первых букв</vt:lpstr>
      <vt:lpstr>Составь слово из первых букв</vt:lpstr>
      <vt:lpstr>Составь слово из первых букв</vt:lpstr>
      <vt:lpstr>Составь слово из первых букв</vt:lpstr>
      <vt:lpstr>Составь слово из первых букв</vt:lpstr>
      <vt:lpstr>Молодец!!!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Катюша</dc:creator>
  <cp:lastModifiedBy>Admin</cp:lastModifiedBy>
  <cp:revision>32</cp:revision>
  <dcterms:created xsi:type="dcterms:W3CDTF">2012-02-08T11:31:43Z</dcterms:created>
  <dcterms:modified xsi:type="dcterms:W3CDTF">2013-01-27T14:27:32Z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763777</vt:lpwstr>
  </property>
  <property fmtid="{D5CDD505-2E9C-101B-9397-08002B2CF9AE}" name="NXPowerLiteSettings" pid="3">
    <vt:lpwstr>B74006B004C800</vt:lpwstr>
  </property>
  <property fmtid="{D5CDD505-2E9C-101B-9397-08002B2CF9AE}" name="NXPowerLiteVersion" pid="4">
    <vt:lpwstr>D5.0.8</vt:lpwstr>
  </property>
  <property fmtid="{D5CDD505-2E9C-101B-9397-08002B2CF9AE}" name="NXTAG2" pid="5">
    <vt:lpwstr>0008007acc0000000000010250800207f7200358026400</vt:lpwstr>
  </property>
</Properties>
</file>