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88" r:id="rId2"/>
    <p:sldId id="257" r:id="rId3"/>
    <p:sldId id="289" r:id="rId4"/>
    <p:sldId id="266" r:id="rId5"/>
    <p:sldId id="265" r:id="rId6"/>
    <p:sldId id="258" r:id="rId7"/>
    <p:sldId id="267" r:id="rId8"/>
    <p:sldId id="269" r:id="rId9"/>
    <p:sldId id="268" r:id="rId10"/>
    <p:sldId id="259" r:id="rId11"/>
    <p:sldId id="270" r:id="rId12"/>
    <p:sldId id="271" r:id="rId13"/>
    <p:sldId id="272" r:id="rId14"/>
    <p:sldId id="260" r:id="rId15"/>
    <p:sldId id="273" r:id="rId16"/>
    <p:sldId id="274" r:id="rId17"/>
    <p:sldId id="275" r:id="rId18"/>
    <p:sldId id="261" r:id="rId19"/>
    <p:sldId id="276" r:id="rId20"/>
    <p:sldId id="277" r:id="rId21"/>
    <p:sldId id="278" r:id="rId22"/>
    <p:sldId id="262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215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75CFD1-9230-484A-A06D-1430DC7353DE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86CD7-BF79-41D9-8622-ADEDED24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E54E29-F927-4EBE-8ECD-5A91623C2125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F61FBE-8542-441C-A305-FC19DD550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5878-02E5-4918-B3AC-09C8C8FA053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75907-414B-4306-800F-03676787D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8E0C9-7F8D-4C87-8331-408E3474CF5D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0C6F3A1-1E83-4AC0-9A03-06947805C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52CD-8926-42A5-8DEE-C06A94BDA90D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9DB1D-B5C7-4B7E-95BD-2A8EAC2F8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DBA537C-CC2F-41C6-AED0-8374FDC5E6D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57F01-BCF1-472B-B13A-747FA2263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B3F09-2A78-4053-A6F2-CC8EE183916D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70C0-878E-45B5-A723-6946750C7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895C-3B1A-4773-8FEA-4687A1C48C4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80A56-F531-4C1B-BE80-FA732BA65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DEC19-10E4-4E75-B5FA-EF12FABA2679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00B93-E845-49C6-B55D-9675CB5DE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035E-49A7-4D7E-9E16-CADA1F6BCAA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92BB-7B94-45FB-A3EC-62411FE4F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C4C9-8871-4577-AE13-7D147488F125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4489-E6DC-42FD-91A7-DCFB93E37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855A85-7D7A-4977-A801-3EE496365D6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BFA14A-DD0B-4558-BF90-B16A3142C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EDB3C7-2930-48C1-80E0-17E275FAC576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522E25E-0031-45DA-BC13-94F058537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6" r:id="rId2"/>
    <p:sldLayoutId id="2147483714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5" r:id="rId9"/>
    <p:sldLayoutId id="2147483712" r:id="rId10"/>
    <p:sldLayoutId id="214748371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Georgia" pitchFamily="18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3.jpe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image" Target="../media/image16.jpeg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5.jpeg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image" Target="../media/image22.jpeg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 ?><Relationships xmlns="http://schemas.openxmlformats.org/package/2006/relationships"><Relationship Id="rId8" Target="slide28.xml" Type="http://schemas.openxmlformats.org/officeDocument/2006/relationships/slide"/><Relationship Id="rId3" Target="../media/image24.jpeg" Type="http://schemas.openxmlformats.org/officeDocument/2006/relationships/image"/><Relationship Id="rId7" Target="../media/image26.jpeg" Type="http://schemas.openxmlformats.org/officeDocument/2006/relationships/image"/><Relationship Id="rId2" Target="slide29.xml" Type="http://schemas.openxmlformats.org/officeDocument/2006/relationships/slide"/><Relationship Id="rId1" Target="../slideLayouts/slideLayout2.xml" Type="http://schemas.openxmlformats.org/officeDocument/2006/relationships/slideLayout"/><Relationship Id="rId6" Target="slide27.xml" Type="http://schemas.openxmlformats.org/officeDocument/2006/relationships/slide"/><Relationship Id="rId5" Target="../media/image25.jpeg" Type="http://schemas.openxmlformats.org/officeDocument/2006/relationships/image"/><Relationship Id="rId4" Target="slide30.xml" Type="http://schemas.openxmlformats.org/officeDocument/2006/relationships/slide"/><Relationship Id="rId9" Target="../media/image27.jpeg" Type="http://schemas.openxmlformats.org/officeDocument/2006/relationships/image"/></Relationships>
</file>

<file path=ppt/slides/_rels/slide27.xml.rels><?xml version="1.0" encoding="UTF-8" standalone="yes" ?><Relationships xmlns="http://schemas.openxmlformats.org/package/2006/relationships"><Relationship Id="rId8" Target="../media/image27.jpeg" Type="http://schemas.openxmlformats.org/officeDocument/2006/relationships/image"/><Relationship Id="rId3" Target="slide14.xml" Type="http://schemas.openxmlformats.org/officeDocument/2006/relationships/slide"/><Relationship Id="rId7" Target="slide28.xml" Type="http://schemas.openxmlformats.org/officeDocument/2006/relationships/slide"/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6.jpeg" Type="http://schemas.openxmlformats.org/officeDocument/2006/relationships/image"/><Relationship Id="rId5" Target="slide27.xml" Type="http://schemas.openxmlformats.org/officeDocument/2006/relationships/slide"/><Relationship Id="rId4" Target="../media/image25.jpeg" Type="http://schemas.openxmlformats.org/officeDocument/2006/relationships/image"/></Relationships>
</file>

<file path=ppt/slides/_rels/slide28.xml.rels><?xml version="1.0" encoding="UTF-8" standalone="yes" ?><Relationships xmlns="http://schemas.openxmlformats.org/package/2006/relationships"><Relationship Id="rId8" Target="../media/image27.jpeg" Type="http://schemas.openxmlformats.org/officeDocument/2006/relationships/image"/><Relationship Id="rId3" Target="slide14.xml" Type="http://schemas.openxmlformats.org/officeDocument/2006/relationships/slide"/><Relationship Id="rId7" Target="slide10.xml" Type="http://schemas.openxmlformats.org/officeDocument/2006/relationships/slide"/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6.jpeg" Type="http://schemas.openxmlformats.org/officeDocument/2006/relationships/image"/><Relationship Id="rId5" Target="slide27.xml" Type="http://schemas.openxmlformats.org/officeDocument/2006/relationships/slide"/><Relationship Id="rId4" Target="../media/image25.jpeg" Type="http://schemas.openxmlformats.org/officeDocument/2006/relationships/image"/></Relationships>
</file>

<file path=ppt/slides/_rels/slide29.xml.rels><?xml version="1.0" encoding="UTF-8" standalone="yes" ?><Relationships xmlns="http://schemas.openxmlformats.org/package/2006/relationships"><Relationship Id="rId8" Target="../media/image27.jpeg" Type="http://schemas.openxmlformats.org/officeDocument/2006/relationships/image"/><Relationship Id="rId3" Target="slide30.xml" Type="http://schemas.openxmlformats.org/officeDocument/2006/relationships/slide"/><Relationship Id="rId7" Target="slide10.xml" Type="http://schemas.openxmlformats.org/officeDocument/2006/relationships/slide"/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6.jpeg" Type="http://schemas.openxmlformats.org/officeDocument/2006/relationships/image"/><Relationship Id="rId5" Target="slide27.xml" Type="http://schemas.openxmlformats.org/officeDocument/2006/relationships/slide"/><Relationship Id="rId4" Target="../media/image25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 ?><Relationships xmlns="http://schemas.openxmlformats.org/package/2006/relationships"><Relationship Id="rId8" Target="../media/image27.jpeg" Type="http://schemas.openxmlformats.org/officeDocument/2006/relationships/image"/><Relationship Id="rId3" Target="slide14.xml" Type="http://schemas.openxmlformats.org/officeDocument/2006/relationships/slide"/><Relationship Id="rId7" Target="slide10.xml" Type="http://schemas.openxmlformats.org/officeDocument/2006/relationships/slide"/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6.jpeg" Type="http://schemas.openxmlformats.org/officeDocument/2006/relationships/image"/><Relationship Id="rId5" Target="slide27.xml" Type="http://schemas.openxmlformats.org/officeDocument/2006/relationships/slide"/><Relationship Id="rId4" Target="../media/image25.jpeg" Type="http://schemas.openxmlformats.org/officeDocument/2006/relationships/image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10.jpe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 descr="56e7b41a7e7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268413"/>
            <a:ext cx="59039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5003800" y="2636838"/>
            <a:ext cx="1865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Arial Black" pitchFamily="34" charset="0"/>
              </a:rPr>
              <a:t>Буква</a:t>
            </a:r>
            <a:r>
              <a:rPr lang="ru-RU" sz="2800" b="1">
                <a:solidFill>
                  <a:srgbClr val="002060"/>
                </a:solidFill>
              </a:rPr>
              <a:t> </a:t>
            </a:r>
            <a:r>
              <a:rPr lang="ru-RU" sz="2800" b="1">
                <a:solidFill>
                  <a:srgbClr val="0000CC"/>
                </a:solidFill>
                <a:latin typeface="Arial Black" pitchFamily="34" charset="0"/>
              </a:rPr>
              <a:t>В</a:t>
            </a:r>
          </a:p>
        </p:txBody>
      </p:sp>
      <p:pic>
        <p:nvPicPr>
          <p:cNvPr id="6148" name="Рисунок 8" descr="e8849a94df8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700213"/>
            <a:ext cx="26860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названии какого    домашнего животного есть  буква «В»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b_a67c97a43829120996ef159ab4ab4855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23528" y="1628800"/>
            <a:ext cx="2840539" cy="22724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32040880_goat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0" y="1700808"/>
            <a:ext cx="2908829" cy="21816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anovrien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483768" y="4077072"/>
            <a:ext cx="3024336" cy="24846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smayl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196975"/>
            <a:ext cx="5256212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16688" y="5661025"/>
            <a:ext cx="1439862" cy="863600"/>
          </a:xfrm>
          <a:prstGeom prst="rightArrow">
            <a:avLst>
              <a:gd name="adj1" fmla="val 50000"/>
              <a:gd name="adj2" fmla="val 41682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Назови ягоду на букву «В»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vishnya-2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987824" y="3284984"/>
            <a:ext cx="2720058" cy="2401987"/>
          </a:xfrm>
          <a:effectLst>
            <a:softEdge rad="112500"/>
          </a:effectLst>
        </p:spPr>
      </p:pic>
      <p:pic>
        <p:nvPicPr>
          <p:cNvPr id="5" name="Рисунок 4" descr="imgp1459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652120" y="3573016"/>
            <a:ext cx="2465020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6b7bc998-6fcb-45d6-8fa9-55fcf2bce6df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1484784"/>
            <a:ext cx="3203848" cy="2402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smayl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196975"/>
            <a:ext cx="5256212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16688" y="5661025"/>
            <a:ext cx="1439862" cy="863600"/>
          </a:xfrm>
          <a:prstGeom prst="rightArrow">
            <a:avLst>
              <a:gd name="adj1" fmla="val 50000"/>
              <a:gd name="adj2" fmla="val 41682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Выбери слово с буквой «В»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начале слова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6303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1484784"/>
            <a:ext cx="3364409" cy="2523307"/>
          </a:xfrm>
          <a:effectLst>
            <a:softEdge rad="112500"/>
          </a:effectLst>
        </p:spPr>
      </p:pic>
      <p:pic>
        <p:nvPicPr>
          <p:cNvPr id="5" name="Рисунок 4" descr="e5fc3e9872a4fd7054409ff51c98783f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627784" y="4365104"/>
            <a:ext cx="3109922" cy="2239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7" name="Рисунок 5" descr="510104810_28a018438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1628775"/>
            <a:ext cx="2598737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Название какой сказки  начинается с буквы «В»?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1" name="Содержимое 4" descr="033edc779ede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628775"/>
            <a:ext cx="2909888" cy="1944688"/>
          </a:xfrm>
          <a:ln>
            <a:solidFill>
              <a:srgbClr val="7030A0"/>
            </a:solidFill>
          </a:ln>
        </p:spPr>
      </p:pic>
      <p:pic>
        <p:nvPicPr>
          <p:cNvPr id="7172" name="Рисунок 5" descr="i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3141663"/>
            <a:ext cx="1601787" cy="17160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7173" name="Рисунок 6" descr="44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4581525"/>
            <a:ext cx="2771775" cy="211455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smayl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196975"/>
            <a:ext cx="5256212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16688" y="5661025"/>
            <a:ext cx="1439862" cy="863600"/>
          </a:xfrm>
          <a:prstGeom prst="rightArrow">
            <a:avLst>
              <a:gd name="adj1" fmla="val 50000"/>
              <a:gd name="adj2" fmla="val 41682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37" y="296227"/>
            <a:ext cx="7239001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Выбери птицу в названии которой буква «В»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конце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lytet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4067944" y="1844824"/>
            <a:ext cx="3635896" cy="2423931"/>
          </a:xfrm>
          <a:effectLst>
            <a:softEdge rad="112500"/>
          </a:effectLst>
        </p:spPr>
      </p:pic>
      <p:pic>
        <p:nvPicPr>
          <p:cNvPr id="5" name="Рисунок 4" descr="110323_1300872299_Bubo_bubo_winter_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3528" y="1484784"/>
            <a:ext cx="2843808" cy="2962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orvus_cornix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483768" y="4653136"/>
            <a:ext cx="2969626" cy="1946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smayl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196975"/>
            <a:ext cx="5256212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16688" y="5661025"/>
            <a:ext cx="1439862" cy="863600"/>
          </a:xfrm>
          <a:prstGeom prst="rightArrow">
            <a:avLst>
              <a:gd name="adj1" fmla="val 50000"/>
              <a:gd name="adj2" fmla="val 41682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Составь слово из первых букв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589060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779912" y="1772816"/>
            <a:ext cx="1944216" cy="1875865"/>
          </a:xfrm>
          <a:prstGeom prst="roundRect">
            <a:avLst>
              <a:gd name="adj" fmla="val 8594"/>
            </a:avLst>
          </a:prstGeom>
          <a:gradFill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ndex_picture2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24128" y="1700808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749" name="Рисунок 5" descr="preview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916113"/>
            <a:ext cx="1566863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Рисунок 6" descr="clouds8.jp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813" y="1916113"/>
            <a:ext cx="2133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Составь слово из первых букв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58906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79912" y="1772816"/>
            <a:ext cx="1944216" cy="1875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ndex_picture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24128" y="1700808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3" name="Рисунок 5" descr="preview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16113"/>
            <a:ext cx="1566863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Рисунок 6" descr="clouds8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813" y="1916113"/>
            <a:ext cx="2133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536" y="5157192"/>
            <a:ext cx="6511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в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Составь слово из первых букв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58906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79912" y="1772816"/>
            <a:ext cx="1944216" cy="1875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ndex_picture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24128" y="1700808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7" name="Рисунок 5" descr="preview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16113"/>
            <a:ext cx="1566863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Рисунок 6" descr="clouds8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813" y="1916113"/>
            <a:ext cx="2133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187624" y="5157192"/>
            <a:ext cx="208823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о</a:t>
            </a:r>
          </a:p>
        </p:txBody>
      </p:sp>
      <p:sp>
        <p:nvSpPr>
          <p:cNvPr id="33800" name="WordArt 10"/>
          <p:cNvSpPr>
            <a:spLocks noChangeArrowheads="1" noChangeShapeType="1" noTextEdit="1"/>
          </p:cNvSpPr>
          <p:nvPr/>
        </p:nvSpPr>
        <p:spPr bwMode="auto">
          <a:xfrm>
            <a:off x="468313" y="5229225"/>
            <a:ext cx="3714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085184"/>
            <a:ext cx="6511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Составь слово из первых букв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58906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79912" y="1772816"/>
            <a:ext cx="1944216" cy="1875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ndex_picture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24128" y="1700808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21" name="Рисунок 5" descr="preview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16113"/>
            <a:ext cx="1566863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Рисунок 6" descr="clouds8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813" y="1916113"/>
            <a:ext cx="2133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691680" y="5157192"/>
            <a:ext cx="208823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о</a:t>
            </a:r>
          </a:p>
        </p:txBody>
      </p:sp>
      <p:sp>
        <p:nvSpPr>
          <p:cNvPr id="34824" name="WordArt 10"/>
          <p:cNvSpPr>
            <a:spLocks noChangeArrowheads="1" noChangeShapeType="1" noTextEdit="1"/>
          </p:cNvSpPr>
          <p:nvPr/>
        </p:nvSpPr>
        <p:spPr bwMode="auto">
          <a:xfrm>
            <a:off x="468313" y="5229225"/>
            <a:ext cx="3714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085184"/>
            <a:ext cx="6511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5085184"/>
            <a:ext cx="6495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д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2">
                    <a:lumMod val="75000"/>
                  </a:schemeClr>
                </a:solidFill>
              </a:rPr>
              <a:t>Составь слово из первых букв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58906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779912" y="1772816"/>
            <a:ext cx="1944216" cy="1875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ndex_picture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24128" y="1700808"/>
            <a:ext cx="230425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5" name="Рисунок 5" descr="preview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16113"/>
            <a:ext cx="1566863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Рисунок 6" descr="clouds8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813" y="1916113"/>
            <a:ext cx="2133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691680" y="5157192"/>
            <a:ext cx="208823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о</a:t>
            </a:r>
          </a:p>
        </p:txBody>
      </p:sp>
      <p:sp>
        <p:nvSpPr>
          <p:cNvPr id="35848" name="WordArt 10"/>
          <p:cNvSpPr>
            <a:spLocks noChangeArrowheads="1" noChangeShapeType="1" noTextEdit="1"/>
          </p:cNvSpPr>
          <p:nvPr/>
        </p:nvSpPr>
        <p:spPr bwMode="auto">
          <a:xfrm>
            <a:off x="468313" y="5229225"/>
            <a:ext cx="3714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4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085184"/>
            <a:ext cx="6511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5085184"/>
            <a:ext cx="6495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д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5157192"/>
            <a:ext cx="6351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+mn-lt"/>
                <a:cs typeface="+mn-cs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800" dirty="0" smtClean="0">
                <a:solidFill>
                  <a:schemeClr val="accent2">
                    <a:lumMod val="75000"/>
                  </a:schemeClr>
                </a:solidFill>
              </a:rPr>
              <a:t>Молодец!!!</a:t>
            </a:r>
            <a:endParaRPr lang="ru-RU" sz="7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6867" name="Picture 4" descr="smayl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24213" y="3446463"/>
            <a:ext cx="1704975" cy="11715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mayl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196975"/>
            <a:ext cx="5256212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16688" y="5661025"/>
            <a:ext cx="1439862" cy="863600"/>
          </a:xfrm>
          <a:prstGeom prst="rightArrow">
            <a:avLst>
              <a:gd name="adj1" fmla="val 50000"/>
              <a:gd name="adj2" fmla="val 41682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Какое дикое животное начинается с буквы «В»?</a:t>
            </a:r>
            <a:endParaRPr lang="ru-RU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Содержимое 3" descr="volk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0" y="4221088"/>
            <a:ext cx="3563888" cy="2378918"/>
          </a:xfrm>
          <a:effectLst>
            <a:softEdge rad="112500"/>
          </a:effectLst>
        </p:spPr>
      </p:pic>
      <p:pic>
        <p:nvPicPr>
          <p:cNvPr id="5" name="Рисунок 4" descr="1295629610_16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67744" y="1628800"/>
            <a:ext cx="3555733" cy="26642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12500"/>
          </a:effectLst>
        </p:spPr>
      </p:pic>
      <p:pic>
        <p:nvPicPr>
          <p:cNvPr id="6" name="Рисунок 5" descr="68644614_342_2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427984" y="4293096"/>
            <a:ext cx="3312368" cy="2212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smayl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76475"/>
            <a:ext cx="2700338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 flipH="1">
            <a:off x="323850" y="5661025"/>
            <a:ext cx="1295400" cy="8636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mayl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196975"/>
            <a:ext cx="5256212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16688" y="5661025"/>
            <a:ext cx="1439862" cy="863600"/>
          </a:xfrm>
          <a:prstGeom prst="rightArrow">
            <a:avLst>
              <a:gd name="adj1" fmla="val 50000"/>
              <a:gd name="adj2" fmla="val 41682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>
                  <a:alpha val="96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442</TotalTime>
  <Words>95</Words>
  <Application>Microsoft Office PowerPoint</Application>
  <PresentationFormat>Экран (4:3)</PresentationFormat>
  <Paragraphs>23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Georgia</vt:lpstr>
      <vt:lpstr>Wingdings 2</vt:lpstr>
      <vt:lpstr>Wingdings</vt:lpstr>
      <vt:lpstr>Calibri</vt:lpstr>
      <vt:lpstr>Arial Black</vt:lpstr>
      <vt:lpstr>Изящная</vt:lpstr>
      <vt:lpstr>Слайд 1</vt:lpstr>
      <vt:lpstr>Название какой сказки  начинается с буквы «В»?</vt:lpstr>
      <vt:lpstr>Слайд 3</vt:lpstr>
      <vt:lpstr>Слайд 4</vt:lpstr>
      <vt:lpstr>Слайд 5</vt:lpstr>
      <vt:lpstr>Какое дикое животное начинается с буквы «В»?</vt:lpstr>
      <vt:lpstr>Слайд 7</vt:lpstr>
      <vt:lpstr>Слайд 8</vt:lpstr>
      <vt:lpstr>Слайд 9</vt:lpstr>
      <vt:lpstr>В названии какого    домашнего животного есть  буква «В»</vt:lpstr>
      <vt:lpstr>Слайд 11</vt:lpstr>
      <vt:lpstr>Слайд 12</vt:lpstr>
      <vt:lpstr>Слайд 13</vt:lpstr>
      <vt:lpstr>Назови ягоду на букву «В» </vt:lpstr>
      <vt:lpstr>Слайд 15</vt:lpstr>
      <vt:lpstr>Слайд 16</vt:lpstr>
      <vt:lpstr>Слайд 17</vt:lpstr>
      <vt:lpstr>Выбери слово с буквой «В» в начале слова</vt:lpstr>
      <vt:lpstr>Слайд 19</vt:lpstr>
      <vt:lpstr>Слайд 20</vt:lpstr>
      <vt:lpstr>Слайд 21</vt:lpstr>
      <vt:lpstr>Выбери птицу в названии которой буква «В» в конце</vt:lpstr>
      <vt:lpstr>Слайд 23</vt:lpstr>
      <vt:lpstr>Слайд 24</vt:lpstr>
      <vt:lpstr>Слайд 25</vt:lpstr>
      <vt:lpstr>Составь слово из первых букв</vt:lpstr>
      <vt:lpstr>Составь слово из первых букв</vt:lpstr>
      <vt:lpstr>Составь слово из первых букв</vt:lpstr>
      <vt:lpstr>Составь слово из первых букв</vt:lpstr>
      <vt:lpstr>Составь слово из первых букв</vt:lpstr>
      <vt:lpstr>Молодец!!!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Катюша</dc:creator>
  <cp:lastModifiedBy>Admin</cp:lastModifiedBy>
  <cp:revision>32</cp:revision>
  <dcterms:created xsi:type="dcterms:W3CDTF">2012-02-08T11:31:43Z</dcterms:created>
  <dcterms:modified xsi:type="dcterms:W3CDTF">2013-01-27T14:27:32Z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763777</vt:lpwstr>
  </property>
  <property fmtid="{D5CDD505-2E9C-101B-9397-08002B2CF9AE}" name="NXPowerLiteSettings" pid="3">
    <vt:lpwstr>B74006B004C800</vt:lpwstr>
  </property>
  <property fmtid="{D5CDD505-2E9C-101B-9397-08002B2CF9AE}" name="NXPowerLiteVersion" pid="4">
    <vt:lpwstr>D5.0.8</vt:lpwstr>
  </property>
  <property fmtid="{D5CDD505-2E9C-101B-9397-08002B2CF9AE}" name="NXTAG2" pid="5">
    <vt:lpwstr>0008007acc0000000000010250800207f7200358026400</vt:lpwstr>
  </property>
</Properties>
</file>