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21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A66D-3E5F-4A41-96AA-52DFCB8F10DB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2EB5-CCAD-47CA-B2BB-0CA756001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6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A06AC-AA0E-4DEE-93DD-566971702533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53E33-927C-46FB-A2D4-43098EF7C8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51DC4-B614-40D3-873D-30FB6D69E98B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B7982-4F6A-480E-B024-F17DC6436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37ADC-F41A-41B8-A6BF-B83868BB539E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7C4B5-80A7-4B05-B8B2-539F9B6BCE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A62FC-9584-4DDF-AB7D-2362B3776F47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AC9EF-C0E3-4F86-8C1E-FD06D415C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0C076-1F7C-4956-BF02-51F1EE5C883B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1AA47-883B-41E5-8871-E7F987C0D0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6D85A-D961-4597-B800-F1C639F58028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E347D-6CFE-4035-A2EE-B70FC0A79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C3317-F328-498F-BB1F-C49F4BC17251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0ACAB-AA16-4AE6-BA8B-C096DE661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411A0-C809-44DB-A98B-6EC1F1A6009E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25B69-5941-4A90-8FC7-E0F96474E9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3A839-41EE-4308-8A0D-936341E499F8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3B0B4-863D-439E-BF06-B2E708D60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FA58C-80F0-461E-B082-465C0F710F6F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6950-47C4-4CB1-9850-5101C0C04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DF167-12CE-49F5-8671-4A0780203027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B020B-C8AB-4190-9DEB-A07E7F0A3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5DF8012-027F-4A10-834A-762D8CDC7BF6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80B3AF0-68CB-4820-8DDA-B93AD780D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80" y="5157192"/>
            <a:ext cx="9436721" cy="144016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Подготовила: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Воспитатель МБДОУ «ЦРР – детский сад №5»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Степанюк Марина Викентьевна</a:t>
            </a:r>
            <a:endParaRPr lang="ru-RU" sz="2400" b="1" dirty="0">
              <a:solidFill>
                <a:schemeClr val="tx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30576" y="260648"/>
            <a:ext cx="7878875" cy="792088"/>
          </a:xfrm>
        </p:spPr>
        <p:txBody>
          <a:bodyPr>
            <a:noAutofit/>
          </a:bodyPr>
          <a:lstStyle/>
          <a:p>
            <a:pPr marL="182880" indent="0" eaLnBrk="1" hangingPunct="1">
              <a:buNone/>
            </a:pPr>
            <a:r>
              <a:rPr lang="ru-RU" sz="4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Аквариумные жители</a:t>
            </a:r>
          </a:p>
        </p:txBody>
      </p:sp>
      <p:pic>
        <p:nvPicPr>
          <p:cNvPr id="1026" name="Picture 2" descr="C:\Users\1\Desktop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3" y="1196753"/>
            <a:ext cx="3002335" cy="20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43496350_mechen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1192663"/>
            <a:ext cx="2886321" cy="20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cherepah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9" y="2219855"/>
            <a:ext cx="3436238" cy="23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86954" y="3501009"/>
            <a:ext cx="9286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latin typeface="Segoe Print" pitchFamily="2" charset="0"/>
                <a:cs typeface="Times New Roman" pitchFamily="18" charset="0"/>
              </a:rPr>
              <a:t>ЗОЛОТЫЕ РЫБКИ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- одомашненная версия серебряного карася, которую привезли в Европу в семнадцатом веке, как результат работ китайских селекционеров. Максимальный размер золотой рыбки –</a:t>
            </a:r>
          </a:p>
          <a:p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 59 см, максимальный вес – 4.5 кг. Рекорд продолжительности жизни золотой рыбки составляет 49 лет, хотя обычно она живет до 20 лет, а в условиях аквариумного содержания от шести до восьми лет.</a:t>
            </a:r>
          </a:p>
        </p:txBody>
      </p:sp>
      <p:pic>
        <p:nvPicPr>
          <p:cNvPr id="3074" name="Picture 2" descr="C:\Users\1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382882"/>
            <a:ext cx="4301046" cy="2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Pearlscal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26" y="384360"/>
            <a:ext cx="4201899" cy="2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54" y="2924945"/>
            <a:ext cx="92830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Segoe Print" pitchFamily="2" charset="0"/>
              </a:rPr>
              <a:t>Барбус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Тело </a:t>
            </a:r>
            <a:r>
              <a:rPr lang="ru-RU" dirty="0">
                <a:latin typeface="Segoe Print" pitchFamily="2" charset="0"/>
              </a:rPr>
              <a:t>у </a:t>
            </a:r>
            <a:r>
              <a:rPr lang="ru-RU" b="1" i="1" dirty="0" err="1">
                <a:latin typeface="Segoe Print" pitchFamily="2" charset="0"/>
              </a:rPr>
              <a:t>Барбуса</a:t>
            </a:r>
            <a:r>
              <a:rPr lang="ru-RU" b="1" i="1" dirty="0">
                <a:latin typeface="Segoe Print" pitchFamily="2" charset="0"/>
              </a:rPr>
              <a:t> </a:t>
            </a:r>
            <a:r>
              <a:rPr lang="ru-RU" b="1" i="1" dirty="0" err="1">
                <a:latin typeface="Segoe Print" pitchFamily="2" charset="0"/>
              </a:rPr>
              <a:t>суматранского</a:t>
            </a:r>
            <a:r>
              <a:rPr lang="ru-RU" dirty="0">
                <a:latin typeface="Segoe Print" pitchFamily="2" charset="0"/>
              </a:rPr>
              <a:t> высокое и  по бокам сильно сжато. Усиков у этих рыб нет. На золотисто – розовом теле этой </a:t>
            </a:r>
            <a:r>
              <a:rPr lang="ru-RU" i="1" dirty="0">
                <a:latin typeface="Segoe Print" pitchFamily="2" charset="0"/>
              </a:rPr>
              <a:t>рыбки</a:t>
            </a:r>
            <a:r>
              <a:rPr lang="ru-RU" dirty="0">
                <a:latin typeface="Segoe Print" pitchFamily="2" charset="0"/>
              </a:rPr>
              <a:t> наблюдаются 4 поперечных черных полос (в отличие от </a:t>
            </a:r>
            <a:r>
              <a:rPr lang="ru-RU" dirty="0" err="1">
                <a:latin typeface="Segoe Print" pitchFamily="2" charset="0"/>
              </a:rPr>
              <a:t>барбуса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пятиполостного</a:t>
            </a:r>
            <a:r>
              <a:rPr lang="ru-RU" dirty="0">
                <a:latin typeface="Segoe Print" pitchFamily="2" charset="0"/>
              </a:rPr>
              <a:t> (</a:t>
            </a:r>
            <a:r>
              <a:rPr lang="ru-RU" dirty="0" err="1">
                <a:latin typeface="Segoe Print" pitchFamily="2" charset="0"/>
              </a:rPr>
              <a:t>Barbus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pentazona</a:t>
            </a:r>
            <a:r>
              <a:rPr lang="ru-RU" dirty="0">
                <a:latin typeface="Segoe Print" pitchFamily="2" charset="0"/>
              </a:rPr>
              <a:t>) у которого 5 полосок), первая из которых расположена на </a:t>
            </a:r>
            <a:r>
              <a:rPr lang="ru-RU" dirty="0" err="1">
                <a:latin typeface="Segoe Print" pitchFamily="2" charset="0"/>
              </a:rPr>
              <a:t>голове</a:t>
            </a:r>
            <a:r>
              <a:rPr lang="ru-RU" i="1" dirty="0" err="1">
                <a:latin typeface="Segoe Print" pitchFamily="2" charset="0"/>
              </a:rPr>
              <a:t>рыбы</a:t>
            </a:r>
            <a:r>
              <a:rPr lang="ru-RU" dirty="0">
                <a:latin typeface="Segoe Print" pitchFamily="2" charset="0"/>
              </a:rPr>
              <a:t>, вторая пролегает после грудного плавника, третья за спинным плавником, последняя - четвертая, около хвостового плавника. Спинка  имеет более темный цвет по сравнению с основным окрасом. Плавник на спине имеет черный цвет, а по краям ярко-красную кайму, у остальных плавников цвет розовый или красный.  Самку можно отличить по более крупным размерам тела и толстому брюшку, а самцы имеют более яркую и насыщенную окраску.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099" name="Picture 3" descr="C:\Users\1\Desktop\Новая папка (5)\Barbus_tetrazon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0" y="269907"/>
            <a:ext cx="4238827" cy="26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Новая папка (5)\Barbus_tetrazon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00" y="271008"/>
            <a:ext cx="4368485" cy="26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Новая папка (5)\Pterophyllum_scalar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44" y="332657"/>
            <a:ext cx="4274139" cy="26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я папка (5)\Pterophyllum_scalare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2657"/>
            <a:ext cx="4368485" cy="26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78" y="3356992"/>
            <a:ext cx="9517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Segoe Print" pitchFamily="2" charset="0"/>
              </a:rPr>
              <a:t>Скалярия</a:t>
            </a:r>
            <a:r>
              <a:rPr lang="ru-RU" b="1" i="1" dirty="0">
                <a:latin typeface="Segoe Print" pitchFamily="2" charset="0"/>
              </a:rPr>
              <a:t> обыкновенная</a:t>
            </a:r>
            <a:r>
              <a:rPr lang="ru-RU" i="1" dirty="0">
                <a:latin typeface="Segoe Print" pitchFamily="2" charset="0"/>
              </a:rPr>
              <a:t> </a:t>
            </a:r>
            <a:r>
              <a:rPr lang="ru-RU" dirty="0">
                <a:latin typeface="Segoe Print" pitchFamily="2" charset="0"/>
              </a:rPr>
              <a:t>обладает дисковидным телом с сильно удлиненными анальным и спинным </a:t>
            </a:r>
            <a:r>
              <a:rPr lang="ru-RU" dirty="0" smtClean="0">
                <a:latin typeface="Segoe Print" pitchFamily="2" charset="0"/>
              </a:rPr>
              <a:t>плавниками, образующие</a:t>
            </a:r>
            <a:r>
              <a:rPr lang="ru-RU" dirty="0">
                <a:latin typeface="Segoe Print" pitchFamily="2" charset="0"/>
              </a:rPr>
              <a:t> 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полумесяц</a:t>
            </a:r>
            <a:r>
              <a:rPr lang="ru-RU" dirty="0">
                <a:latin typeface="Segoe Print" pitchFamily="2" charset="0"/>
              </a:rPr>
              <a:t>. </a:t>
            </a:r>
            <a:r>
              <a:rPr lang="ru-RU" dirty="0" smtClean="0">
                <a:latin typeface="Segoe Print" pitchFamily="2" charset="0"/>
              </a:rPr>
              <a:t>Брюшные </a:t>
            </a:r>
            <a:r>
              <a:rPr lang="ru-RU" dirty="0">
                <a:latin typeface="Segoe Print" pitchFamily="2" charset="0"/>
              </a:rPr>
              <a:t>плавники имеют форму длинных нитевидных "усов". Такое строение тела </a:t>
            </a:r>
            <a:r>
              <a:rPr lang="ru-RU" dirty="0" err="1">
                <a:latin typeface="Segoe Print" pitchFamily="2" charset="0"/>
              </a:rPr>
              <a:t>скалярии</a:t>
            </a:r>
            <a:r>
              <a:rPr lang="ru-RU" dirty="0">
                <a:latin typeface="Segoe Print" pitchFamily="2" charset="0"/>
              </a:rPr>
              <a:t> позволяет этим осторожным и пугливым </a:t>
            </a:r>
            <a:r>
              <a:rPr lang="ru-RU" i="1" dirty="0">
                <a:latin typeface="Segoe Print" pitchFamily="2" charset="0"/>
              </a:rPr>
              <a:t>рыбкам </a:t>
            </a:r>
            <a:r>
              <a:rPr lang="ru-RU" dirty="0">
                <a:latin typeface="Segoe Print" pitchFamily="2" charset="0"/>
              </a:rPr>
              <a:t>лавировать между растений </a:t>
            </a:r>
            <a:r>
              <a:rPr lang="ru-RU" dirty="0" smtClean="0">
                <a:latin typeface="Segoe Print" pitchFamily="2" charset="0"/>
              </a:rPr>
              <a:t>и легко</a:t>
            </a:r>
            <a:r>
              <a:rPr lang="ru-RU" dirty="0">
                <a:latin typeface="Segoe Print" pitchFamily="2" charset="0"/>
              </a:rPr>
              <a:t> прятаться 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от </a:t>
            </a:r>
            <a:r>
              <a:rPr lang="ru-RU" dirty="0">
                <a:latin typeface="Segoe Print" pitchFamily="2" charset="0"/>
              </a:rPr>
              <a:t>опасности. Окрас тела сильно варьируется, имея множество оттенков - от оливкового с серебристым отливом до зеленовато-серого. Спинка немного темнее брюшка. Через все тело проходят вертикальные полосы темного цвета, насыщенность которых сильно зависит от состояния рыбы. 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\Desktop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289369"/>
            <a:ext cx="4557441" cy="29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896" y="3356992"/>
            <a:ext cx="93540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Print" pitchFamily="2" charset="0"/>
              </a:rPr>
              <a:t>В природе </a:t>
            </a:r>
            <a:r>
              <a:rPr lang="ru-RU" sz="1600" b="1" dirty="0" smtClean="0">
                <a:latin typeface="Segoe Print" pitchFamily="2" charset="0"/>
              </a:rPr>
              <a:t>УЛИТКИ КАТУШКИ </a:t>
            </a:r>
            <a:r>
              <a:rPr lang="ru-RU" sz="1600" dirty="0" smtClean="0">
                <a:latin typeface="Segoe Print" pitchFamily="2" charset="0"/>
              </a:rPr>
              <a:t>роговые </a:t>
            </a:r>
            <a:r>
              <a:rPr lang="ru-RU" sz="1600" dirty="0">
                <a:latin typeface="Segoe Print" pitchFamily="2" charset="0"/>
              </a:rPr>
              <a:t>обитают повсеместно в водоемах с пресной водой, в том числе в центрально-европейской части России. Их можно обнаружить в медленно текущих или стоячих мелководных водоемах, а также на заросших заводях, в местах, где отсутствует быстрое течение. Такие водоемы, как правило, отличаются обилием гниющей растительности, которая служит для катушек не только убежищем, но и пищей. </a:t>
            </a:r>
            <a:r>
              <a:rPr lang="ru-RU" sz="1600" dirty="0" smtClean="0">
                <a:latin typeface="Segoe Print" pitchFamily="2" charset="0"/>
              </a:rPr>
              <a:t>В аквариумах</a:t>
            </a:r>
            <a:r>
              <a:rPr lang="ru-RU" sz="1600" dirty="0">
                <a:latin typeface="Segoe Print" pitchFamily="2" charset="0"/>
              </a:rPr>
              <a:t> </a:t>
            </a:r>
            <a:r>
              <a:rPr lang="ru-RU" sz="1600" dirty="0" smtClean="0">
                <a:latin typeface="Segoe Print" pitchFamily="2" charset="0"/>
              </a:rPr>
              <a:t>распространение </a:t>
            </a:r>
            <a:r>
              <a:rPr lang="ru-RU" sz="1600" dirty="0">
                <a:latin typeface="Segoe Print" pitchFamily="2" charset="0"/>
              </a:rPr>
              <a:t>получили в основном теплолюбивые моллюски родом из тропических </a:t>
            </a:r>
            <a:r>
              <a:rPr lang="ru-RU" sz="1600" dirty="0" smtClean="0">
                <a:latin typeface="Segoe Print" pitchFamily="2" charset="0"/>
              </a:rPr>
              <a:t>регионов. По </a:t>
            </a:r>
            <a:r>
              <a:rPr lang="ru-RU" sz="1600" dirty="0">
                <a:latin typeface="Segoe Print" pitchFamily="2" charset="0"/>
              </a:rPr>
              <a:t>виду раковина улиток катушек напоминает плоскую плотно закрученную спираль. Тело конической формы, которое улитка зачастую скрывает в раковине, удлиненное. Цвет тела идентичен цвету раковины. Размер раковины взрослых моллюсков нередко достигает 3,5 см в диаметре и 1 см в ширину. </a:t>
            </a:r>
          </a:p>
        </p:txBody>
      </p:sp>
      <p:pic>
        <p:nvPicPr>
          <p:cNvPr id="5122" name="Picture 2" descr="C:\Users\1\Desktop\Новая папка (5)\Planorbis_corneus_rubr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57" y="289369"/>
            <a:ext cx="4467507" cy="29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я папка (5)\Myriophyllum_elatinoide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764705"/>
            <a:ext cx="3849700" cy="26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8843" y="254605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Аквариумные растения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6147" name="Picture 3" descr="C:\Users\1\Desktop\Новая папка (5)\Hydrocotyle_leucocephala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5" y="3861049"/>
            <a:ext cx="3811972" cy="27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Новая папка (5)\Microsorum_pteropus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78" y="741391"/>
            <a:ext cx="3849700" cy="26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Новая папка (5)\Cladophora_aegagropila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77" y="3844375"/>
            <a:ext cx="3849700" cy="27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Desktop\Новая папка (5)\Rotala_macrandra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24" y="2171773"/>
            <a:ext cx="4295166" cy="297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 (5)\358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" y="332657"/>
            <a:ext cx="4460705" cy="308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704" y="4077072"/>
            <a:ext cx="89709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Print" pitchFamily="2" charset="0"/>
              </a:rPr>
              <a:t>Тело </a:t>
            </a:r>
            <a:r>
              <a:rPr lang="ru-RU" dirty="0" smtClean="0">
                <a:latin typeface="Segoe Print" pitchFamily="2" charset="0"/>
              </a:rPr>
              <a:t>водных черепах имеет </a:t>
            </a:r>
            <a:r>
              <a:rPr lang="ru-RU" dirty="0">
                <a:latin typeface="Segoe Print" pitchFamily="2" charset="0"/>
              </a:rPr>
              <a:t>более обтекаемую форму. Пальцы у многих из них связаны между собой перепонкой, а у вышеназванной </a:t>
            </a:r>
            <a:r>
              <a:rPr lang="ru-RU" dirty="0" err="1">
                <a:latin typeface="Segoe Print" pitchFamily="2" charset="0"/>
              </a:rPr>
              <a:t>двухкоготной</a:t>
            </a:r>
            <a:r>
              <a:rPr lang="ru-RU" dirty="0">
                <a:latin typeface="Segoe Print" pitchFamily="2" charset="0"/>
              </a:rPr>
              <a:t> черепахи </a:t>
            </a:r>
            <a:r>
              <a:rPr lang="ru-RU" dirty="0" smtClean="0">
                <a:latin typeface="Segoe Print" pitchFamily="2" charset="0"/>
              </a:rPr>
              <a:t>передние </a:t>
            </a:r>
            <a:r>
              <a:rPr lang="ru-RU" dirty="0">
                <a:latin typeface="Segoe Print" pitchFamily="2" charset="0"/>
              </a:rPr>
              <a:t>конечности вообще превратились в ласты. Частота дыхания также снижается, но не нужно забывать, что несмотря ни на что, эти черепахи, как и мы, дышат легкими. В среднем они делают вдох один раз в 10 15 минут. Известно, что они могут не дышать совсем до нескольких часов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8195" name="Picture 3" descr="C:\Users\1\Desktop\Новая папка (5)\tortored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18" y="337714"/>
            <a:ext cx="4485498" cy="308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06507" y="4797152"/>
            <a:ext cx="8638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  <a:cs typeface="Times New Roman" pitchFamily="18" charset="0"/>
              </a:rPr>
              <a:t>АКВАРИУМ – “</a:t>
            </a:r>
            <a:r>
              <a:rPr lang="ru-RU" sz="2400" b="1" dirty="0" err="1">
                <a:latin typeface="Segoe Print" pitchFamily="2" charset="0"/>
                <a:cs typeface="Times New Roman" pitchFamily="18" charset="0"/>
              </a:rPr>
              <a:t>аква</a:t>
            </a:r>
            <a:r>
              <a:rPr lang="ru-RU" sz="2400" b="1" dirty="0">
                <a:latin typeface="Segoe Print" pitchFamily="2" charset="0"/>
                <a:cs typeface="Times New Roman" pitchFamily="18" charset="0"/>
              </a:rPr>
              <a:t>” по </a:t>
            </a:r>
            <a:r>
              <a:rPr lang="ru-RU" sz="2400" b="1" dirty="0" err="1">
                <a:latin typeface="Segoe Print" pitchFamily="2" charset="0"/>
                <a:cs typeface="Times New Roman" pitchFamily="18" charset="0"/>
              </a:rPr>
              <a:t>гречески</a:t>
            </a:r>
            <a:r>
              <a:rPr lang="ru-RU" sz="2400" b="1" dirty="0">
                <a:latin typeface="Segoe Print" pitchFamily="2" charset="0"/>
                <a:cs typeface="Times New Roman" pitchFamily="18" charset="0"/>
              </a:rPr>
              <a:t> означает вода. Искусственный водоём, предназначенный для содержания рыб, других водных животных и растений.</a:t>
            </a:r>
            <a:endParaRPr lang="ru-RU" sz="2400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Новая папка (5)\7ac2f6d7f86502b642de139468ec6a01_e4250d9aa6479f84c1c3b37a37885c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4129333" cy="30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Новая папка (5)\5310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91" y="620689"/>
            <a:ext cx="4759374" cy="30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72" y="1297763"/>
            <a:ext cx="3978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Не хожу и не летаю,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А попробуй догони!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Я бываю золотая.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Ну-ка, в сказку загляни! 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4968" y="450139"/>
            <a:ext cx="4812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В воде она живёт,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Нет клюва, а она клюёт. 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5073" y="2267259"/>
            <a:ext cx="444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На окошке — пруд,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В нём рыбёшки живут.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У стеклянных берегов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Не бывает рыбаков. </a:t>
            </a:r>
            <a:endParaRPr lang="ru-RU" sz="2400" b="1" dirty="0">
              <a:latin typeface="Segoe Print" pitchFamily="2" charset="0"/>
            </a:endParaRPr>
          </a:p>
        </p:txBody>
      </p:sp>
      <p:pic>
        <p:nvPicPr>
          <p:cNvPr id="9218" name="Picture 2" descr="C:\Users\1\Desktop\Новая папка (5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62" y="4005064"/>
            <a:ext cx="40005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358" y="4309645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У родителей и деток 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Вся одежда из монеток. 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aquarium-pests-f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503663"/>
            <a:ext cx="3120347" cy="20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cherepah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2132856"/>
            <a:ext cx="351039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neon_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503664"/>
            <a:ext cx="3120347" cy="20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_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4221089"/>
            <a:ext cx="3132457" cy="20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Pearlscale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2" y="4221089"/>
            <a:ext cx="3132457" cy="20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(5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547866"/>
            <a:ext cx="2726622" cy="16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 (5)\43496350_mechen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0" y="548409"/>
            <a:ext cx="2721169" cy="16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Новая папка (5)\mechenosetst_02_18_42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260649"/>
            <a:ext cx="4212468" cy="27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Новая папка (5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26" y="260649"/>
            <a:ext cx="4451896" cy="27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781" y="3212977"/>
            <a:ext cx="92884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Меченосец</a:t>
            </a:r>
          </a:p>
          <a:p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У Меченосца плотное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, вытянутое в длину и уплощенное с боков тело. Голова  небольшая, рот вздернутый, глаза крупные.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Самым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распространенным окрасом является красный. В природе окрас самцов коричневато-оливковый, с зеленоватым отливом на спинке. По бокам расположены красные полоски. Длинный "меч" окрашен в зеленый, желтый, оранжевый, красноватый цвета и окантован черной полоской.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В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природе самцы вырастают до 10 см (без учета длины "меча"), самки - до 12 см. В 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аквариумах размеры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их значительно меньше. 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Самки крупнее, окрашены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бледнее и  у них нет "меча".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5)\77294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332657"/>
            <a:ext cx="4312256" cy="27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Новая папка (5)\DSC0530623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5" y="332657"/>
            <a:ext cx="4312256" cy="27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6593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472" y="3356993"/>
            <a:ext cx="9382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Сом  «Кукушка»</a:t>
            </a:r>
          </a:p>
          <a:p>
            <a:r>
              <a:rPr lang="ru-RU" dirty="0" smtClean="0">
                <a:latin typeface="Segoe Print" pitchFamily="2" charset="0"/>
              </a:rPr>
              <a:t>У</a:t>
            </a:r>
            <a:r>
              <a:rPr lang="ru-RU" dirty="0">
                <a:latin typeface="Segoe Print" pitchFamily="2" charset="0"/>
              </a:rPr>
              <a:t> </a:t>
            </a:r>
            <a:r>
              <a:rPr lang="ru-RU" dirty="0" smtClean="0">
                <a:latin typeface="Segoe Print" pitchFamily="2" charset="0"/>
              </a:rPr>
              <a:t>сома</a:t>
            </a:r>
            <a:r>
              <a:rPr lang="ru-RU" dirty="0">
                <a:latin typeface="Segoe Print" pitchFamily="2" charset="0"/>
              </a:rPr>
              <a:t> коренастое, слегка вытянутое в длину и немного сжатое с боков тело. Рот нижний с 3 парами усов. Большие глаза. Спинной плавник  треугольный и относительно небольшой. Окрашен  в светло-желтый цвет с множеством черных пятен, разбросанными по всему телу </a:t>
            </a:r>
            <a:r>
              <a:rPr lang="ru-RU" i="1" dirty="0" err="1">
                <a:latin typeface="Segoe Print" pitchFamily="2" charset="0"/>
              </a:rPr>
              <a:t>сомика</a:t>
            </a:r>
            <a:r>
              <a:rPr lang="ru-RU" dirty="0">
                <a:latin typeface="Segoe Print" pitchFamily="2" charset="0"/>
              </a:rPr>
              <a:t>, за </a:t>
            </a:r>
            <a:r>
              <a:rPr lang="ru-RU" dirty="0" err="1">
                <a:latin typeface="Segoe Print" pitchFamily="2" charset="0"/>
              </a:rPr>
              <a:t>исключенем</a:t>
            </a:r>
            <a:r>
              <a:rPr lang="ru-RU" dirty="0">
                <a:latin typeface="Segoe Print" pitchFamily="2" charset="0"/>
              </a:rPr>
              <a:t> брюшка, на котором пятен нет. Задняя часть плавников бело-голубая. У хвостового плавника сильно развитые лопасти и окантовка черного цвета. </a:t>
            </a:r>
            <a:r>
              <a:rPr lang="ru-RU" dirty="0" smtClean="0">
                <a:latin typeface="Segoe Print" pitchFamily="2" charset="0"/>
              </a:rPr>
              <a:t>В </a:t>
            </a:r>
            <a:r>
              <a:rPr lang="ru-RU" dirty="0">
                <a:latin typeface="Segoe Print" pitchFamily="2" charset="0"/>
              </a:rPr>
              <a:t>длину эта аквариумная рыбка достигает 12 см</a:t>
            </a:r>
            <a:r>
              <a:rPr lang="ru-RU" dirty="0" smtClean="0">
                <a:latin typeface="Segoe Print" pitchFamily="2" charset="0"/>
              </a:rPr>
              <a:t>. Подобно </a:t>
            </a:r>
            <a:r>
              <a:rPr lang="ru-RU" dirty="0">
                <a:latin typeface="Segoe Print" pitchFamily="2" charset="0"/>
              </a:rPr>
              <a:t>птицам кукушкам, </a:t>
            </a:r>
            <a:r>
              <a:rPr lang="ru-RU" dirty="0" smtClean="0">
                <a:latin typeface="Segoe Print" pitchFamily="2" charset="0"/>
              </a:rPr>
              <a:t>этот </a:t>
            </a:r>
            <a:r>
              <a:rPr lang="ru-RU" dirty="0" err="1" smtClean="0">
                <a:latin typeface="Segoe Print" pitchFamily="2" charset="0"/>
              </a:rPr>
              <a:t>сомик</a:t>
            </a:r>
            <a:r>
              <a:rPr lang="ru-RU" dirty="0">
                <a:latin typeface="Segoe Print" pitchFamily="2" charset="0"/>
              </a:rPr>
              <a:t> </a:t>
            </a:r>
            <a:r>
              <a:rPr lang="ru-RU" dirty="0" smtClean="0">
                <a:latin typeface="Segoe Print" pitchFamily="2" charset="0"/>
              </a:rPr>
              <a:t>предоставляет </a:t>
            </a:r>
            <a:r>
              <a:rPr lang="ru-RU" dirty="0">
                <a:latin typeface="Segoe Print" pitchFamily="2" charset="0"/>
              </a:rPr>
              <a:t>возможность выводить свое потомство другим рыбам.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72480" y="3429000"/>
            <a:ext cx="91270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u="sng" dirty="0">
                <a:latin typeface="Segoe Print" pitchFamily="2" charset="0"/>
                <a:cs typeface="Times New Roman" pitchFamily="18" charset="0"/>
              </a:rPr>
              <a:t>ГУППИ</a:t>
            </a:r>
            <a:r>
              <a:rPr lang="ru-RU" b="1" dirty="0">
                <a:latin typeface="Segoe Print" pitchFamily="2" charset="0"/>
                <a:cs typeface="Times New Roman" pitchFamily="18" charset="0"/>
              </a:rPr>
              <a:t>– один из наиболее распространённых и любимых аквариумных рыбок (видов). С помощью человека гуппи распространились по всему земному шару. Длина тела самцов до 3 см, самок – 5 см. Окраска тела и плавников каждого самца индивидуальна и состоит из узора чёрных и цветных пятен. Есть несколько видов гуппи. Самки имеют полное брюшко и окрашены однотонно в серые, коричневые тона. Плавники прозрачны. Содержать гуппи может каждый, они очень неприхотливы.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6146" name="Picture 2" descr="C:\Users\1\Desktop\8459953.4199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" y="241392"/>
            <a:ext cx="4370474" cy="28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im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9018" y="273868"/>
            <a:ext cx="4489892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72480" y="4005064"/>
            <a:ext cx="91320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latin typeface="Segoe Print" pitchFamily="2" charset="0"/>
                <a:cs typeface="Times New Roman" pitchFamily="18" charset="0"/>
              </a:rPr>
              <a:t>БОЙЦОВАЯ РЫБКА ИЛИ ПЕТУШОК: 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размер 6 см, окраска гладкая красная, синяя, лиловая, зелёная, жёлтая, белая, чёрная или комбинация этих цветов. Самец крупнее и очень яркий. Самка мельче, бледнее самца. Самка может откладывать до 600 икринок. В неволе рыбки живут до двух с половиной лет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.</a:t>
            </a:r>
            <a:endParaRPr lang="ru-RU" sz="2000" b="1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5122" name="Picture 2" descr="C:\Users\1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2143"/>
            <a:ext cx="4512963" cy="30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п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51" y="412143"/>
            <a:ext cx="4763188" cy="30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32173" y="3933057"/>
            <a:ext cx="944165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latin typeface="Segoe Print" pitchFamily="2" charset="0"/>
                <a:cs typeface="Times New Roman" pitchFamily="18" charset="0"/>
              </a:rPr>
              <a:t>НЕОНОВАЯ РЫБКА 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относится к самым популярным обитателям аквариума. Эти амазонские красавцы привлекают прежде всего своей великолепной окраской. Спинка тёмно – зелёная, брюшко  желтовато – белое. Через всё тело полоса, светящаяся зелёным “неоновым” светом. Самка откладывает до 400 икринок.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Picture 2" descr="C:\Users\1\Desktop\Новая папка (5)\neon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4" y="402324"/>
            <a:ext cx="4216884" cy="27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Новая папка (5)\2e9c169eb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26" y="353211"/>
            <a:ext cx="4361526" cy="28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489</Words>
  <Application>Microsoft Office PowerPoint</Application>
  <PresentationFormat>Лист A4 (210x297 мм)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Аквариумные жители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1</cp:lastModifiedBy>
  <cp:revision>33</cp:revision>
  <dcterms:created xsi:type="dcterms:W3CDTF">2009-12-04T16:44:06Z</dcterms:created>
  <dcterms:modified xsi:type="dcterms:W3CDTF">2014-11-11T12:13:00Z</dcterms:modified>
</cp:coreProperties>
</file>