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59" r:id="rId4"/>
    <p:sldId id="262" r:id="rId5"/>
    <p:sldId id="263" r:id="rId6"/>
    <p:sldId id="260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DF75-EB14-40A2-9EB6-D11C2866BBA6}" type="datetimeFigureOut">
              <a:rPr lang="ru-RU" smtClean="0"/>
              <a:t>03.01.2015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5FEB-A8F4-4534-9836-0D4FC8FF76DE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DF75-EB14-40A2-9EB6-D11C2866BBA6}" type="datetimeFigureOut">
              <a:rPr lang="ru-RU" smtClean="0"/>
              <a:t>03.01.2015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5FEB-A8F4-4534-9836-0D4FC8FF76D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DF75-EB14-40A2-9EB6-D11C2866BBA6}" type="datetimeFigureOut">
              <a:rPr lang="ru-RU" smtClean="0"/>
              <a:t>03.01.2015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5FEB-A8F4-4534-9836-0D4FC8FF76D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DF75-EB14-40A2-9EB6-D11C2866BBA6}" type="datetimeFigureOut">
              <a:rPr lang="ru-RU" smtClean="0"/>
              <a:t>03.01.2015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5FEB-A8F4-4534-9836-0D4FC8FF76D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DF75-EB14-40A2-9EB6-D11C2866BBA6}" type="datetimeFigureOut">
              <a:rPr lang="ru-RU" smtClean="0"/>
              <a:t>03.01.2015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5FEB-A8F4-4534-9836-0D4FC8FF76DE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DF75-EB14-40A2-9EB6-D11C2866BBA6}" type="datetimeFigureOut">
              <a:rPr lang="ru-RU" smtClean="0"/>
              <a:t>03.01.2015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5FEB-A8F4-4534-9836-0D4FC8FF76D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DF75-EB14-40A2-9EB6-D11C2866BBA6}" type="datetimeFigureOut">
              <a:rPr lang="ru-RU" smtClean="0"/>
              <a:t>03.01.2015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5FEB-A8F4-4534-9836-0D4FC8FF76D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DF75-EB14-40A2-9EB6-D11C2866BBA6}" type="datetimeFigureOut">
              <a:rPr lang="ru-RU" smtClean="0"/>
              <a:t>03.01.2015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5FEB-A8F4-4534-9836-0D4FC8FF76D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DF75-EB14-40A2-9EB6-D11C2866BBA6}" type="datetimeFigureOut">
              <a:rPr lang="ru-RU" smtClean="0"/>
              <a:t>03.01.2015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5FEB-A8F4-4534-9836-0D4FC8FF76D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DF75-EB14-40A2-9EB6-D11C2866BBA6}" type="datetimeFigureOut">
              <a:rPr lang="ru-RU" smtClean="0"/>
              <a:t>03.01.2015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5FEB-A8F4-4534-9836-0D4FC8FF76D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DF75-EB14-40A2-9EB6-D11C2866BBA6}" type="datetimeFigureOut">
              <a:rPr lang="ru-RU" smtClean="0"/>
              <a:t>03.01.2015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BA5FEB-A8F4-4534-9836-0D4FC8FF76D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A1DF75-EB14-40A2-9EB6-D11C2866BBA6}" type="datetimeFigureOut">
              <a:rPr lang="ru-RU" smtClean="0"/>
              <a:t>03.01.2015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BA5FEB-A8F4-4534-9836-0D4FC8FF76DE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29523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нравственно-патриотического воспитания по программе «От рождения до школы»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005064"/>
            <a:ext cx="4176464" cy="194421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Подготовила </a:t>
            </a:r>
          </a:p>
          <a:p>
            <a:pPr algn="l"/>
            <a:r>
              <a:rPr lang="ru-RU" dirty="0" err="1" smtClean="0"/>
              <a:t>Скурлатова</a:t>
            </a:r>
            <a:r>
              <a:rPr lang="ru-RU" dirty="0" smtClean="0"/>
              <a:t> С. И.</a:t>
            </a:r>
          </a:p>
          <a:p>
            <a:pPr algn="l"/>
            <a:r>
              <a:rPr lang="ru-RU" dirty="0" smtClean="0"/>
              <a:t>воспитатель </a:t>
            </a:r>
          </a:p>
          <a:p>
            <a:pPr algn="l"/>
            <a:r>
              <a:rPr lang="ru-RU" dirty="0" smtClean="0"/>
              <a:t>МБДОУ «Детский сад №5»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87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609181" y="332242"/>
            <a:ext cx="7772400" cy="6926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Патриотизм включает в себя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BD0D9">
                  <a:tint val="90000"/>
                  <a:satMod val="120000"/>
                </a:srgb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Подзаголовок 4"/>
          <p:cNvSpPr txBox="1">
            <a:spLocks/>
          </p:cNvSpPr>
          <p:nvPr/>
        </p:nvSpPr>
        <p:spPr>
          <a:xfrm>
            <a:off x="611560" y="1371442"/>
            <a:ext cx="7992888" cy="4865870"/>
          </a:xfrm>
          <a:prstGeom prst="rect">
            <a:avLst/>
          </a:prstGeom>
        </p:spPr>
        <p:txBody>
          <a:bodyPr vert="horz" lIns="0" rIns="18288">
            <a:normAutofit fontScale="85000" lnSpcReduction="1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4572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формирование в ребенке общечеловеческих нравственных качеств личности (совершать добрые дела и поступки, чувство сопричастности к окружающему и развитие таких качеств, как сострадание, сочувствие, находчивость, любознательность); </a:t>
            </a:r>
          </a:p>
          <a:p>
            <a:pPr marL="457200" marR="4572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приобщение к истокам национальной региональной культуры; </a:t>
            </a:r>
          </a:p>
          <a:p>
            <a:pPr marL="457200" marR="4572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формирование духовно-нравственного отношения к природе родного края и чувства сопричастности к ней;</a:t>
            </a:r>
          </a:p>
          <a:p>
            <a:pPr marL="457200" marR="4572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воспитании любви, уважения к своей нации, понимания своих национальных особенностей, чувства собственного достоинства, как представителя своего народа, и толерантного отношения к представителям других национальностей (сверстникам и их родителям, соседям и другим людям.) 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963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80920" cy="5472608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</a:rPr>
              <a:t>Нравственное воспитание </a:t>
            </a:r>
            <a:r>
              <a:rPr lang="ru-RU" sz="2400" dirty="0" smtClean="0"/>
              <a:t>– целенаправленный процесс взаимодействия между воспитателем и воспитанником с целью формирования у ребенка нравственного стержня личности.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Сущность понятия </a:t>
            </a: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</a:rPr>
              <a:t>«гражданственность» </a:t>
            </a:r>
            <a:r>
              <a:rPr lang="ru-RU" sz="2400" dirty="0" smtClean="0"/>
              <a:t> состоит в способности убежденно и ответственно сознавать свои права и обязанности и, руководствуясь ими, действовать на пользу родине, народу.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506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>
                <a:solidFill>
                  <a:schemeClr val="accent1">
                    <a:lumMod val="75000"/>
                  </a:schemeClr>
                </a:solidFill>
              </a:rPr>
              <a:t>Задачи по нравственно – патриотическому воспитанию с детьми 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3-4 лет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ru-RU" sz="2400" dirty="0" smtClean="0"/>
              <a:t>Закрепить навыки организованного поведения в детском саду, дома.</a:t>
            </a:r>
          </a:p>
          <a:p>
            <a:pPr>
              <a:spcAft>
                <a:spcPts val="1200"/>
              </a:spcAft>
            </a:pPr>
            <a:r>
              <a:rPr lang="ru-RU" sz="2400" dirty="0" smtClean="0"/>
              <a:t>Формировать  доброжелательное отношение друг к другу, умение делиться друг с другом, опыт правильной оценки хороших и плохих поступков. Учить помогать друг к другу. Приучать детей к вежливости.</a:t>
            </a:r>
          </a:p>
          <a:p>
            <a:pPr>
              <a:spcAft>
                <a:spcPts val="1200"/>
              </a:spcAft>
            </a:pPr>
            <a:r>
              <a:rPr lang="ru-RU" sz="2400" dirty="0" smtClean="0"/>
              <a:t>Формировать образ Я. Понимание семья (имена мамы, папы, бабушки, занятиях дома)</a:t>
            </a:r>
          </a:p>
          <a:p>
            <a:pPr>
              <a:spcAft>
                <a:spcPts val="1200"/>
              </a:spcAft>
            </a:pPr>
            <a:r>
              <a:rPr lang="ru-RU" sz="2400" dirty="0" smtClean="0"/>
              <a:t>Формировать представления о Детском саде. Воспитывать уважение к сотрудникам детского сада, к их труду.</a:t>
            </a:r>
          </a:p>
          <a:p>
            <a:pPr>
              <a:spcAft>
                <a:spcPts val="1200"/>
              </a:spcAft>
            </a:pPr>
            <a:r>
              <a:rPr lang="ru-RU" sz="2400" dirty="0" smtClean="0"/>
              <a:t>Формировать интерес к малой Родине( название города, достопримечательностях, улице города)</a:t>
            </a:r>
          </a:p>
          <a:p>
            <a:pPr>
              <a:spcAft>
                <a:spcPts val="1200"/>
              </a:spcAft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0705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</a:rPr>
              <a:t>Задачи по нравственно-патриотическому воспитанию с детьми 4-5 лет.</a:t>
            </a:r>
            <a:endParaRPr lang="ru-RU" sz="32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Способствовать формированию личностного  отношения ребёнка к соблюдению моральных норм.</a:t>
            </a:r>
          </a:p>
          <a:p>
            <a:r>
              <a:rPr lang="ru-RU" sz="2400" dirty="0" smtClean="0"/>
              <a:t>Воспитывать скромность, отзывчивость.</a:t>
            </a:r>
          </a:p>
          <a:p>
            <a:r>
              <a:rPr lang="ru-RU" sz="2400" dirty="0" smtClean="0"/>
              <a:t>Формировать навыки вежливого общения.</a:t>
            </a:r>
          </a:p>
          <a:p>
            <a:r>
              <a:rPr lang="ru-RU" sz="2400" dirty="0" smtClean="0"/>
              <a:t>Формировать представления детей об их росте, развитии. </a:t>
            </a:r>
          </a:p>
          <a:p>
            <a:r>
              <a:rPr lang="ru-RU" sz="2400" dirty="0" smtClean="0"/>
              <a:t>Формировать первичные представления об их правах (на игру, новые знания, доброжелательные отношения) и обязанностях в группе, дома.</a:t>
            </a:r>
          </a:p>
          <a:p>
            <a:r>
              <a:rPr lang="ru-RU" sz="2400" dirty="0" smtClean="0"/>
              <a:t>Формировать первичные гендерные представления.</a:t>
            </a:r>
          </a:p>
          <a:p>
            <a:r>
              <a:rPr lang="ru-RU" sz="2400" dirty="0" smtClean="0"/>
              <a:t>Углублять представления о семье.</a:t>
            </a:r>
          </a:p>
          <a:p>
            <a:r>
              <a:rPr lang="ru-RU" sz="2400" dirty="0" smtClean="0"/>
              <a:t>Знакомить с традициями детского сада. Замечать изменения в окружающей обстановке.</a:t>
            </a:r>
          </a:p>
          <a:p>
            <a:r>
              <a:rPr lang="ru-RU" sz="2400" dirty="0" smtClean="0"/>
              <a:t> дать представления о государственных праздниках. Формировать знания о Российской армии.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395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5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Задачи нравственно-патриотического воспитания</a:t>
            </a:r>
            <a:b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с детьми 5-6 лет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воспитание у ребенка любви и привязанности к своей семье, дому, детскому саду, улице, городу;</a:t>
            </a:r>
          </a:p>
          <a:p>
            <a:r>
              <a:rPr lang="ru-RU" dirty="0" smtClean="0"/>
              <a:t>воспитание уважения к труду;</a:t>
            </a:r>
          </a:p>
          <a:p>
            <a:r>
              <a:rPr lang="ru-RU" dirty="0" smtClean="0"/>
              <a:t>развитие интереса к русским традициям и промыслам;</a:t>
            </a:r>
          </a:p>
          <a:p>
            <a:r>
              <a:rPr lang="ru-RU" dirty="0" smtClean="0"/>
              <a:t>формирование элементарных знаний о правах человека;</a:t>
            </a:r>
          </a:p>
          <a:p>
            <a:r>
              <a:rPr lang="ru-RU" dirty="0" smtClean="0"/>
              <a:t>расширение представлений о городах России;</a:t>
            </a:r>
          </a:p>
          <a:p>
            <a:r>
              <a:rPr lang="ru-RU" dirty="0" smtClean="0"/>
              <a:t>знакомство детей с символами государства (герб, флаг, гимн);</a:t>
            </a:r>
          </a:p>
          <a:p>
            <a:r>
              <a:rPr lang="ru-RU" dirty="0" smtClean="0"/>
              <a:t>развитие чувства ответственности и гордости за достижения страны;</a:t>
            </a:r>
          </a:p>
          <a:p>
            <a:r>
              <a:rPr lang="ru-RU" dirty="0" smtClean="0"/>
              <a:t>формирование толерантности, чувства уважения к другим народам, их традициям.</a:t>
            </a:r>
          </a:p>
          <a:p>
            <a:r>
              <a:rPr lang="ru-RU" dirty="0" smtClean="0"/>
              <a:t>Формировать представления об истории человечества.</a:t>
            </a:r>
          </a:p>
          <a:p>
            <a:r>
              <a:rPr lang="ru-RU" dirty="0" smtClean="0"/>
              <a:t>Расширять представления о государственных праздниках.</a:t>
            </a:r>
          </a:p>
          <a:p>
            <a:r>
              <a:rPr lang="ru-RU" dirty="0" smtClean="0"/>
              <a:t>Расширять представления о малой Родине. (культура, традиции родного края).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55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ru-RU" sz="3000" u="sng" dirty="0" smtClean="0">
                <a:solidFill>
                  <a:schemeClr val="accent1">
                    <a:lumMod val="75000"/>
                  </a:schemeClr>
                </a:solidFill>
              </a:rPr>
              <a:t>Задачи нравственно-патриотического воспитания с детьми 6-7 лет</a:t>
            </a:r>
            <a:endParaRPr lang="ru-RU" sz="30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 smtClean="0"/>
              <a:t>Формировать представления о школе, колледже, вузе, специфике учреждении.</a:t>
            </a:r>
          </a:p>
          <a:p>
            <a:r>
              <a:rPr lang="ru-RU" sz="2800" dirty="0" smtClean="0"/>
              <a:t>Расширять представления о профессиях.</a:t>
            </a:r>
          </a:p>
          <a:p>
            <a:r>
              <a:rPr lang="ru-RU" sz="2800" dirty="0" smtClean="0"/>
              <a:t>Формировать представления об элементах экономики. (деньги, их истории, значении в жизни)</a:t>
            </a:r>
          </a:p>
          <a:p>
            <a:r>
              <a:rPr lang="ru-RU" sz="2800" dirty="0" smtClean="0"/>
              <a:t>Расширять представления о родине. Родном крае. Флаге, гербе родного края.</a:t>
            </a:r>
          </a:p>
          <a:p>
            <a:r>
              <a:rPr lang="ru-RU" sz="2800" dirty="0" smtClean="0"/>
              <a:t>Расширять представления о столице России, её многонациональном населении. </a:t>
            </a:r>
          </a:p>
          <a:p>
            <a:r>
              <a:rPr lang="ru-RU" sz="2800" dirty="0" smtClean="0"/>
              <a:t>Знакомить детей с героями космоса. Расширять представления о Российской армии.</a:t>
            </a:r>
          </a:p>
          <a:p>
            <a:r>
              <a:rPr lang="ru-RU" sz="2800" dirty="0" smtClean="0"/>
              <a:t>Расширять представления о правах ребёнка.</a:t>
            </a:r>
          </a:p>
          <a:p>
            <a:r>
              <a:rPr lang="ru-RU" sz="2800" dirty="0" smtClean="0"/>
              <a:t>Расширять гендерные представления, формировать в девочках и мальчиках характерные им  формы поведения.</a:t>
            </a:r>
          </a:p>
          <a:p>
            <a:r>
              <a:rPr lang="ru-RU" sz="2800" dirty="0" smtClean="0"/>
              <a:t>Расширять представления детей о семье в контексте истории страны.</a:t>
            </a:r>
          </a:p>
          <a:p>
            <a:r>
              <a:rPr lang="ru-RU" sz="2800" dirty="0" smtClean="0"/>
              <a:t>Формировать представление, как о активном члене коллектива.</a:t>
            </a:r>
          </a:p>
          <a:p>
            <a:r>
              <a:rPr lang="ru-RU" sz="2800" dirty="0" smtClean="0"/>
              <a:t>Воспитывать заботливое отношение к малышам, пожилым людям.</a:t>
            </a:r>
          </a:p>
          <a:p>
            <a:r>
              <a:rPr lang="ru-RU" sz="2800" dirty="0" smtClean="0"/>
              <a:t>Расширять представления детей об обязанностях в связи с подготовкой к школе.</a:t>
            </a:r>
          </a:p>
        </p:txBody>
      </p:sp>
    </p:spTree>
    <p:extLst>
      <p:ext uri="{BB962C8B-B14F-4D97-AF65-F5344CB8AC3E}">
        <p14:creationId xmlns:p14="http://schemas.microsoft.com/office/powerpoint/2010/main" val="413544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2708920"/>
            <a:ext cx="7272808" cy="10801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24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</TotalTime>
  <Words>522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Задачи нравственно-патриотического воспитания по программе «От рождения до школы»</vt:lpstr>
      <vt:lpstr>Презентация PowerPoint</vt:lpstr>
      <vt:lpstr>Нравственное воспитание – целенаправленный процесс взаимодействия между воспитателем и воспитанником с целью формирования у ребенка нравственного стержня личности.    Сущность понятия «гражданственность»  состоит в способности убежденно и ответственно сознавать свои права и обязанности и, руководствуясь ими, действовать на пользу родине, народу. </vt:lpstr>
      <vt:lpstr>Задачи по нравственно – патриотическому воспитанию с детьми 3-4 лет</vt:lpstr>
      <vt:lpstr>Задачи по нравственно-патриотическому воспитанию с детьми 4-5 лет.</vt:lpstr>
      <vt:lpstr>Задачи нравственно-патриотического воспитания с детьми 5-6 лет</vt:lpstr>
      <vt:lpstr>Задачи нравственно-патриотического воспитания с детьми 6-7 лет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нравственно-патриотического воспитания по программе «От рождения до школы»</dc:title>
  <dc:creator>user</dc:creator>
  <cp:lastModifiedBy>user</cp:lastModifiedBy>
  <cp:revision>14</cp:revision>
  <dcterms:created xsi:type="dcterms:W3CDTF">2014-12-16T11:08:04Z</dcterms:created>
  <dcterms:modified xsi:type="dcterms:W3CDTF">2015-01-03T06:25:44Z</dcterms:modified>
</cp:coreProperties>
</file>