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админ" initials="а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  <p:clrMru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84" autoAdjust="0"/>
    <p:restoredTop sz="85780" autoAdjust="0"/>
  </p:normalViewPr>
  <p:slideViewPr>
    <p:cSldViewPr>
      <p:cViewPr varScale="1">
        <p:scale>
          <a:sx n="22" d="100"/>
          <a:sy n="22" d="100"/>
        </p:scale>
        <p:origin x="-120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138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133E1-C504-4181-ADFF-6CDB949CFA70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347B7-FCF1-4A4C-BE4E-95AC1D658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Создана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Сибогатовой</a:t>
            </a:r>
            <a:r>
              <a:rPr lang="ru-RU" baseline="0" dirty="0" smtClean="0"/>
              <a:t> Н. 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347B7-FCF1-4A4C-BE4E-95AC1D658CF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Создана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Сибогатовой</a:t>
            </a:r>
            <a:r>
              <a:rPr lang="ru-RU" baseline="0" dirty="0" smtClean="0"/>
              <a:t> Н. А.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347B7-FCF1-4A4C-BE4E-95AC1D658CF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Создана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Сибогатовой</a:t>
            </a:r>
            <a:r>
              <a:rPr lang="ru-RU" baseline="0" dirty="0" smtClean="0"/>
              <a:t> Н. А.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347B7-FCF1-4A4C-BE4E-95AC1D658CF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Создана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Сибогатовой</a:t>
            </a:r>
            <a:r>
              <a:rPr lang="ru-RU" baseline="0" dirty="0" smtClean="0"/>
              <a:t> Н. А.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347B7-FCF1-4A4C-BE4E-95AC1D658CF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Создана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Сибогатовой</a:t>
            </a:r>
            <a:r>
              <a:rPr lang="ru-RU" baseline="0" dirty="0" smtClean="0"/>
              <a:t> Н. А.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347B7-FCF1-4A4C-BE4E-95AC1D658CF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Создана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Сибогатовой</a:t>
            </a:r>
            <a:r>
              <a:rPr lang="ru-RU" baseline="0" dirty="0" smtClean="0"/>
              <a:t> Н. А.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347B7-FCF1-4A4C-BE4E-95AC1D658CF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Создана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Сибогатовой</a:t>
            </a:r>
            <a:r>
              <a:rPr lang="ru-RU" baseline="0" dirty="0" smtClean="0"/>
              <a:t> Н. А.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347B7-FCF1-4A4C-BE4E-95AC1D658CF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Создана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Сибогатовой</a:t>
            </a:r>
            <a:r>
              <a:rPr lang="ru-RU" baseline="0" dirty="0" smtClean="0"/>
              <a:t> Н. А.</a:t>
            </a:r>
            <a:endParaRPr lang="ru-RU" smtClean="0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347B7-FCF1-4A4C-BE4E-95AC1D658CF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2007-B19A-49D6-9C59-84CAD217E9FC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275B2-6A98-4A0B-8744-B0B75C0FB3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8818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2007-B19A-49D6-9C59-84CAD217E9FC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275B2-6A98-4A0B-8744-B0B75C0FB3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6159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2007-B19A-49D6-9C59-84CAD217E9FC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275B2-6A98-4A0B-8744-B0B75C0FB3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9831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2007-B19A-49D6-9C59-84CAD217E9FC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275B2-6A98-4A0B-8744-B0B75C0FB3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5750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2007-B19A-49D6-9C59-84CAD217E9FC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275B2-6A98-4A0B-8744-B0B75C0FB3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3752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2007-B19A-49D6-9C59-84CAD217E9FC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275B2-6A98-4A0B-8744-B0B75C0FB3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6422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2007-B19A-49D6-9C59-84CAD217E9FC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275B2-6A98-4A0B-8744-B0B75C0FB3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6413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2007-B19A-49D6-9C59-84CAD217E9FC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275B2-6A98-4A0B-8744-B0B75C0FB3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9929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2007-B19A-49D6-9C59-84CAD217E9FC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275B2-6A98-4A0B-8744-B0B75C0FB3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5443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2007-B19A-49D6-9C59-84CAD217E9FC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275B2-6A98-4A0B-8744-B0B75C0FB3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0046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2007-B19A-49D6-9C59-84CAD217E9FC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275B2-6A98-4A0B-8744-B0B75C0FB3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6185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B2007-B19A-49D6-9C59-84CAD217E9FC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275B2-6A98-4A0B-8744-B0B75C0FB3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173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204864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Знакомьтесь, это наша группа!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4653136"/>
            <a:ext cx="6516216" cy="2204864"/>
          </a:xfrm>
        </p:spPr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ГБОУ  Школа №2083   </a:t>
            </a:r>
            <a:r>
              <a:rPr lang="ru-RU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</a:t>
            </a:r>
            <a:r>
              <a:rPr lang="en-US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Семицветик</a:t>
            </a: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группа «Солнышко» </a:t>
            </a:r>
            <a:endParaRPr lang="ru-RU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558387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196752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наша группа</a:t>
            </a:r>
            <a:r>
              <a:rPr lang="ru-R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«Солнышко» </a:t>
            </a:r>
            <a:endParaRPr lang="ru-RU" sz="4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733256"/>
            <a:ext cx="2808312" cy="7200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1" name="Picture 3" descr="C:\Documents and Settings\Admin\Рабочий стол\фото для конкурса(3)\1 наша группа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131840" y="836712"/>
            <a:ext cx="5832648" cy="4374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3" name="Picture 1" descr="C:\Documents and Settings\Admin\Рабочий стол\фото для конкурса(3)\1.2наша группа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4368670"/>
            <a:ext cx="3610600" cy="2489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955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4283968" cy="357301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Уголок патриотического воспитания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3886200"/>
            <a:ext cx="3128392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5" name="Picture 3" descr="C:\Documents and Settings\Admin\Рабочий стол\фото для конкурса(3)\2 патриотический уголок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95936" y="-5311"/>
            <a:ext cx="5148064" cy="6863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955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92080" y="3645024"/>
            <a:ext cx="3851920" cy="244827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Уголок по безопасности</a:t>
            </a:r>
            <a:endParaRPr lang="ru-RU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653136"/>
            <a:ext cx="2736304" cy="11521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9" name="Picture 3" descr="C:\Documents and Settings\Admin\Рабочий стол\фото для конкурса(3)\3 уголок по безопасности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" y="0"/>
            <a:ext cx="5364089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955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4355976" cy="558924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Математический уголок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3886200"/>
            <a:ext cx="2696344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3" name="Picture 3" descr="C:\Documents and Settings\Admin\Рабочий стол\фото для конкурса(3)\4 математический уголок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95936" y="116632"/>
            <a:ext cx="5040560" cy="6741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955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76056" y="3212976"/>
            <a:ext cx="4067944" cy="3645024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Уголок к Олимпиаде 2014 г. </a:t>
            </a:r>
            <a:endParaRPr lang="ru-RU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2264296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7" name="Picture 3" descr="C:\Documents and Settings\Admin\Рабочий стол\фото для конкурса(3)\5 уголок к олимпиаде 201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90959"/>
            <a:ext cx="5076056" cy="6767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955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0"/>
            <a:ext cx="5436096" cy="1124744"/>
          </a:xfrm>
        </p:spPr>
        <p:txBody>
          <a:bodyPr/>
          <a:lstStyle/>
          <a:p>
            <a:r>
              <a:rPr lang="ru-RU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Уголок рисования</a:t>
            </a:r>
            <a:endParaRPr lang="ru-RU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Изображение 003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179512" y="1611957"/>
            <a:ext cx="6912768" cy="5246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76056" y="0"/>
            <a:ext cx="4067944" cy="2060847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Наше творчество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2768352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фото для конкурса(3)\6 наше творчество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4499992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Admin\Рабочий стол\фото для конкурса(3)\6.2 наше творчество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3329608"/>
            <a:ext cx="4755581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Documents and Settings\Admin\Рабочий стол\фото для конкурса(3)\6.1 наше творчество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355976" y="1988840"/>
            <a:ext cx="4889167" cy="3575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955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цветы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цветы6</Template>
  <TotalTime>132</TotalTime>
  <Words>99</Words>
  <Application>Microsoft Office PowerPoint</Application>
  <PresentationFormat>Экран (4:3)</PresentationFormat>
  <Paragraphs>25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цветы6</vt:lpstr>
      <vt:lpstr>Знакомьтесь, это наша группа!</vt:lpstr>
      <vt:lpstr>наша группа «Солнышко» </vt:lpstr>
      <vt:lpstr>Уголок патриотического воспитания</vt:lpstr>
      <vt:lpstr>Уголок по безопасности</vt:lpstr>
      <vt:lpstr>Математический уголок</vt:lpstr>
      <vt:lpstr>Уголок к Олимпиаде 2014 г. </vt:lpstr>
      <vt:lpstr>Уголок рисования</vt:lpstr>
      <vt:lpstr>Наше творчество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Знакомьтесь это наша группа</dc:title>
  <dc:creator>Admin</dc:creator>
  <cp:lastModifiedBy>админ</cp:lastModifiedBy>
  <cp:revision>20</cp:revision>
  <dcterms:created xsi:type="dcterms:W3CDTF">2014-11-30T13:36:10Z</dcterms:created>
  <dcterms:modified xsi:type="dcterms:W3CDTF">2015-01-02T14:30:05Z</dcterms:modified>
</cp:coreProperties>
</file>