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7" r:id="rId11"/>
    <p:sldId id="263" r:id="rId12"/>
    <p:sldId id="269" r:id="rId13"/>
    <p:sldId id="265" r:id="rId14"/>
    <p:sldId id="270" r:id="rId15"/>
    <p:sldId id="271" r:id="rId16"/>
    <p:sldId id="272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6382BC-C2A9-4D94-B9A7-1B397055016E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A650AC-9D6B-444F-9D76-92AC2CD5FC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A%D0%B8%D0%BF%D0%B5%D1%82%D1%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4%D0%B5%D1%80%D0%B6%D0%B0%D0%B2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Моя Родина-Россия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Храм Василия Блаженного</a:t>
            </a:r>
            <a:endParaRPr lang="ru-RU" dirty="0"/>
          </a:p>
        </p:txBody>
      </p:sp>
      <p:pic>
        <p:nvPicPr>
          <p:cNvPr id="18434" name="Picture 2" descr="Сегодня Русская Православная церковь чтит память святого Вас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Москва - река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Москва-река. Свинцовый цвет воды. Превышение ПДК по тяжелым металлам - ДОМОВЕДИКА. Мой дом - мой мир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4" y="1556791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Москва-река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 descr="Фото Москва река. Фотография набережная, Кремль, кремлевская стена, купола, пароход, ка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77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Зоопарк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set613: 149 лет назад открыли Московский зоопар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86409"/>
            <a:ext cx="7043936" cy="52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9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Московский зоопарк с фото и описанием, достопримечательности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68827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m0-tub-ru.yandex.net/i?id=3a7ee171b9b033e2fa1b6e1ad459a498-12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3735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Зоопарк в Москве (Московский зоопарк) фотоальбом - Московски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8" y="116632"/>
            <a:ext cx="4360464" cy="25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s017.radikal.ru/i410/1305/7e/288157cbec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521968" cy="41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Московский зоопар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7" y="404664"/>
            <a:ext cx="508291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Фотография Капризная Леди Мелани из раздела животные 2475697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6722"/>
            <a:ext cx="4320480" cy="332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Устроим зоопарк - Пермь - МК Перм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осковский зоопарк Moscow Gold 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7659"/>
            <a:ext cx="5487142" cy="40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Рекомендованные новости, в категориях &quot;Наука&quot;, &quot;Технологии&quot; 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000003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Московский цирк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Цирк на проспекте Вернадского - описание, репертуар, афиша, расписание, рецензии, отзывы, фотографии, схема проез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Герб России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Картина с кристаллами Swarovski ГЕРБ 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" y="1340768"/>
            <a:ext cx="394712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1" y="836712"/>
            <a:ext cx="4536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Государственный герб Российской Федерации представляет собой четырёхугольный, с закруглёнными нижними углами, заострённый в оконечности красный геральдический щит с золотым двуглавым орлом, поднявшим вверх распущенные крылья. Орёл увенчан двумя малыми коронами и — над ними — одной большой короной, соединёнными лентой. В правой лапе орла — </a:t>
            </a:r>
            <a:r>
              <a:rPr lang="ru-RU" dirty="0">
                <a:hlinkClick r:id="rId3" tooltip="Скипетр"/>
              </a:rPr>
              <a:t>скипетр</a:t>
            </a:r>
            <a:r>
              <a:rPr lang="ru-RU" dirty="0"/>
              <a:t>, в левой — </a:t>
            </a:r>
            <a:r>
              <a:rPr lang="ru-RU" dirty="0">
                <a:hlinkClick r:id="rId4" tooltip="Держава"/>
              </a:rPr>
              <a:t>держава</a:t>
            </a:r>
            <a:r>
              <a:rPr lang="ru-RU" dirty="0"/>
              <a:t>. На груди орла, в красном щите, — серебряный всадник в синем плаще на серебряном коне, поражающий серебряным копьём чёрного, опрокинутого навзничь и попранного конём </a:t>
            </a:r>
            <a:r>
              <a:rPr lang="ru-RU" dirty="0" smtClean="0"/>
              <a:t>дракона.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Флаг России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FotoiFolder.ru Бесплатный хостинг фотографи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57548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132856"/>
            <a:ext cx="2448272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1513268"/>
            <a:ext cx="2736304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белый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цвет означает мир, чистоту, непорочность, совершенство;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синий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цвет веры и верности, постоянства;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 символизирует энергию, силу, кровь, пролитую за Отечество.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белый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цвет означает мир, чистоту, непорочность, совершенство;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синий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цвет веры и верности, постоянства;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 символизирует энергию, силу, кровь, пролитую за Отечество.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– белый цвет – свобода, гордость, слава,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– синий цвет – покров родной страны,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– красный цвет – могучая держава,</a:t>
            </a: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вместе мы – едины и сильны!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Президент России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Открытое обращение к Президенту России Alexey Kaliniche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640561" cy="423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Карта России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Форум ТВС Ура. Вся Россия против Путин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4674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Москва-столица нашей Родины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Огни ночной Москвы обои, фото, картинк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59"/>
            <a:ext cx="7092787" cy="50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64704"/>
            <a:ext cx="6400800" cy="347472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Кремль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Kremlin Armoury Museum * TANKS AROUND KREMLIN * Russian Constitutional Crisis * Global 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0" y="3158970"/>
            <a:ext cx="4620614" cy="34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ирийские эмигранты и кавказская политика Кремл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Красная площадь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 descr="Центральный форум Школы Магии Атлантида Коррекция погоды в Москве - надоел месяц пасмурный пог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556792"/>
            <a:ext cx="6703288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кремль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 descr="Москва и москвичи - Страница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66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Моя Родина-Россия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Родина-Россия</dc:title>
  <dc:creator>Орлова</dc:creator>
  <cp:lastModifiedBy>Орлова</cp:lastModifiedBy>
  <cp:revision>8</cp:revision>
  <dcterms:created xsi:type="dcterms:W3CDTF">2014-11-03T13:19:07Z</dcterms:created>
  <dcterms:modified xsi:type="dcterms:W3CDTF">2014-11-11T06:39:07Z</dcterms:modified>
</cp:coreProperties>
</file>