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D86C-23DD-428C-9E8B-4767AA2CE85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8CB-6783-42F3-B402-36FC187E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D86C-23DD-428C-9E8B-4767AA2CE85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8CB-6783-42F3-B402-36FC187E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D86C-23DD-428C-9E8B-4767AA2CE85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8CB-6783-42F3-B402-36FC187E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D86C-23DD-428C-9E8B-4767AA2CE85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8CB-6783-42F3-B402-36FC187E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D86C-23DD-428C-9E8B-4767AA2CE85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8CB-6783-42F3-B402-36FC187E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D86C-23DD-428C-9E8B-4767AA2CE85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8CB-6783-42F3-B402-36FC187E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D86C-23DD-428C-9E8B-4767AA2CE85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8CB-6783-42F3-B402-36FC187E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D86C-23DD-428C-9E8B-4767AA2CE85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8CB-6783-42F3-B402-36FC187E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D86C-23DD-428C-9E8B-4767AA2CE85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8CB-6783-42F3-B402-36FC187E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D86C-23DD-428C-9E8B-4767AA2CE85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8CB-6783-42F3-B402-36FC187E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D86C-23DD-428C-9E8B-4767AA2CE85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08CB-6783-42F3-B402-36FC187E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D86C-23DD-428C-9E8B-4767AA2CE85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808CB-6783-42F3-B402-36FC187E3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50.radikal.ru/0806/f1/d0214825e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НОД: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571876"/>
            <a:ext cx="6618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«По дорогам сказок»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2928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Кто?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357166"/>
            <a:ext cx="2928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Что?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7650" name="Picture 2" descr="http://im4-tub-ru.yandex.net/i?id=547124366-2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1857388" cy="1967479"/>
          </a:xfrm>
          <a:prstGeom prst="rect">
            <a:avLst/>
          </a:prstGeom>
          <a:noFill/>
        </p:spPr>
      </p:pic>
      <p:pic>
        <p:nvPicPr>
          <p:cNvPr id="27652" name="Picture 4" descr="http://cs10687.userapi.com/u92557391/-6/x_a9a05a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1500174"/>
            <a:ext cx="1824050" cy="2002006"/>
          </a:xfrm>
          <a:prstGeom prst="rect">
            <a:avLst/>
          </a:prstGeom>
          <a:noFill/>
        </p:spPr>
      </p:pic>
      <p:pic>
        <p:nvPicPr>
          <p:cNvPr id="27654" name="Picture 6" descr="http://cs5531.vkontakte.ru/u16369426/-5/x_45859e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2628899" cy="3286124"/>
          </a:xfrm>
          <a:prstGeom prst="rect">
            <a:avLst/>
          </a:prstGeom>
          <a:noFill/>
        </p:spPr>
      </p:pic>
      <p:pic>
        <p:nvPicPr>
          <p:cNvPr id="27656" name="Picture 8" descr="http://www.cwer.ru/files/u5/December07/objec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000240"/>
            <a:ext cx="418147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uraledu.ru/files/images/png_2.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-35638"/>
            <a:ext cx="4714908" cy="68936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52864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МОЛОДЦЫ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5113/89635038.464/0_67d35_22807c7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765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 новых встреч друзья!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ballion.ru/uploads/posts/2011-06/1308896763_63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5113/89635038.464/0_67d35_22807c7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img1.liveinternet.ru/images/attach/b/3/29/872/29872415_1217527224_CinderStepmother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5124976" cy="6872899"/>
          </a:xfrm>
          <a:prstGeom prst="rect">
            <a:avLst/>
          </a:prstGeom>
          <a:noFill/>
        </p:spPr>
      </p:pic>
      <p:pic>
        <p:nvPicPr>
          <p:cNvPr id="3" name="Picture 6" descr="http://barbacuca.ru/uploads/monthly_05_2010/post-476-1274986555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2936164" cy="6858000"/>
          </a:xfrm>
          <a:prstGeom prst="rect">
            <a:avLst/>
          </a:prstGeom>
          <a:noFill/>
        </p:spPr>
      </p:pic>
      <p:pic>
        <p:nvPicPr>
          <p:cNvPr id="4" name="Picture 4" descr="http://www.tunnel.ru/i/16/13000432388780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5377768" cy="7000900"/>
          </a:xfrm>
          <a:prstGeom prst="rect">
            <a:avLst/>
          </a:prstGeom>
          <a:noFill/>
        </p:spPr>
      </p:pic>
      <p:pic>
        <p:nvPicPr>
          <p:cNvPr id="5" name="Picture 2" descr="http://lisyonok.ucoz.ru/kartinki/mult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0"/>
            <a:ext cx="4333889" cy="6500834"/>
          </a:xfrm>
          <a:prstGeom prst="rect">
            <a:avLst/>
          </a:prstGeom>
          <a:noFill/>
        </p:spPr>
      </p:pic>
      <p:pic>
        <p:nvPicPr>
          <p:cNvPr id="6" name="Picture 16" descr="http://www.coollady.ru/puc/5/GS/03_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628" y="0"/>
            <a:ext cx="3929058" cy="6643710"/>
          </a:xfrm>
          <a:prstGeom prst="rect">
            <a:avLst/>
          </a:prstGeom>
          <a:noFill/>
        </p:spPr>
      </p:pic>
      <p:pic>
        <p:nvPicPr>
          <p:cNvPr id="7" name="Picture 10" descr="http://img0.liveinternet.ru/images/attach/c/0/63/144/63144185_1282674026_2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57166"/>
            <a:ext cx="3071834" cy="6068745"/>
          </a:xfrm>
          <a:prstGeom prst="rect">
            <a:avLst/>
          </a:prstGeom>
          <a:noFill/>
        </p:spPr>
      </p:pic>
      <p:pic>
        <p:nvPicPr>
          <p:cNvPr id="8" name="Picture 12" descr="http://www.zhirafik.ru/files/images/snezh_korolev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357166"/>
            <a:ext cx="3571900" cy="6072206"/>
          </a:xfrm>
          <a:prstGeom prst="rect">
            <a:avLst/>
          </a:prstGeom>
          <a:noFill/>
        </p:spPr>
      </p:pic>
      <p:pic>
        <p:nvPicPr>
          <p:cNvPr id="9" name="Picture 8" descr="http://i4.otzovik.com/2011/11/08/136110/img/606208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14346" y="0"/>
            <a:ext cx="95012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027.radikal.ru/1110/d0/85ca0c407c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Local Settings\Temporary Internet Files\Content.IE5\U9JY8D2F\MP900438719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929066" cy="3929066"/>
          </a:xfrm>
          <a:prstGeom prst="rect">
            <a:avLst/>
          </a:prstGeom>
          <a:noFill/>
        </p:spPr>
      </p:pic>
      <p:pic>
        <p:nvPicPr>
          <p:cNvPr id="18435" name="Picture 3" descr="C:\Program Files\Microsoft Office\MEDIA\CAGCAT10\j021194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86124"/>
            <a:ext cx="5141539" cy="3154698"/>
          </a:xfrm>
          <a:prstGeom prst="rect">
            <a:avLst/>
          </a:prstGeom>
          <a:noFill/>
        </p:spPr>
      </p:pic>
      <p:pic>
        <p:nvPicPr>
          <p:cNvPr id="18436" name="Picture 4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99794"/>
            <a:ext cx="2857520" cy="4484937"/>
          </a:xfrm>
          <a:prstGeom prst="rect">
            <a:avLst/>
          </a:prstGeom>
          <a:noFill/>
        </p:spPr>
      </p:pic>
      <p:pic>
        <p:nvPicPr>
          <p:cNvPr id="18437" name="Picture 5" descr="C:\Documents and Settings\Admin\Local Settings\Temporary Internet Files\Content.IE5\U9JY8D2F\MP900182794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7"/>
            <a:ext cx="4050994" cy="6153409"/>
          </a:xfrm>
          <a:prstGeom prst="rect">
            <a:avLst/>
          </a:prstGeom>
          <a:noFill/>
        </p:spPr>
      </p:pic>
      <p:pic>
        <p:nvPicPr>
          <p:cNvPr id="18438" name="Picture 6" descr="C:\Documents and Settings\Admin\Local Settings\Temporary Internet Files\Content.IE5\V7BBPAHS\MP90026256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6958" y="3357562"/>
            <a:ext cx="5277042" cy="3500438"/>
          </a:xfrm>
          <a:prstGeom prst="rect">
            <a:avLst/>
          </a:prstGeom>
          <a:noFill/>
        </p:spPr>
      </p:pic>
      <p:pic>
        <p:nvPicPr>
          <p:cNvPr id="18439" name="Picture 7" descr="C:\Documents and Settings\Admin\Local Settings\Temporary Internet Files\Content.IE5\V7BBPAHS\MP900431765[1]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4786314" cy="3660783"/>
          </a:xfrm>
          <a:prstGeom prst="rect">
            <a:avLst/>
          </a:prstGeom>
          <a:noFill/>
        </p:spPr>
      </p:pic>
      <p:pic>
        <p:nvPicPr>
          <p:cNvPr id="18440" name="Picture 8" descr="C:\Documents and Settings\Admin\Local Settings\Temporary Internet Files\Content.IE5\5OI6AM6H\MP900444808[1]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62144" y="1371600"/>
            <a:ext cx="4181856" cy="5486400"/>
          </a:xfrm>
          <a:prstGeom prst="rect">
            <a:avLst/>
          </a:prstGeom>
          <a:noFill/>
        </p:spPr>
      </p:pic>
      <p:pic>
        <p:nvPicPr>
          <p:cNvPr id="18441" name="Picture 9" descr="C:\Documents and Settings\Admin\Local Settings\Temporary Internet Files\Content.IE5\V7BBPAHS\MC900424518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643438" cy="4920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c/2/73/493/73493549_zolushk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9977.vkontakte.ru/u30756276/-6/x_046cc0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.free-lance.ru/projects/upload/f_4c84d44a6c0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 НОД: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НОД:</dc:title>
  <dc:creator>Люба</dc:creator>
  <cp:lastModifiedBy>Оксана</cp:lastModifiedBy>
  <cp:revision>9</cp:revision>
  <dcterms:created xsi:type="dcterms:W3CDTF">2012-11-20T16:21:59Z</dcterms:created>
  <dcterms:modified xsi:type="dcterms:W3CDTF">2014-04-02T14:13:55Z</dcterms:modified>
</cp:coreProperties>
</file>