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транспорт открытое 1\Картинки 1\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736"/>
            <a:ext cx="8208912" cy="615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0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транспорт открытое 1\Картинки 1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8280920" cy="298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3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транспорт открытое 1\Картинки 1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431176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7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Пользователь\Desktop\транспорт открытое 1\Картинки 1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6632"/>
            <a:ext cx="5067971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1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2014-03-18T08:08:20Z</dcterms:created>
  <dcterms:modified xsi:type="dcterms:W3CDTF">2014-03-18T08:15:30Z</dcterms:modified>
</cp:coreProperties>
</file>