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ued Acer Customer" initials="VA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3C077-EAE6-455F-AA5C-0C691768530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6C337-325F-44BE-AF01-7E4EA961C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16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smtClean="0"/>
              <a:t>УКАИ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КА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Х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5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-0ЩООООООО9КА0 ШШШШШШШШШШШШШШШШШШШШШШШШШШШШШШШБЬ8О 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6C337-325F-44BE-AF01-7E4EA961C8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42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6C337-325F-44BE-AF01-7E4EA961C88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6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6C337-325F-44BE-AF01-7E4EA961C88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72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6C337-325F-44BE-AF01-7E4EA961C88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4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6C337-325F-44BE-AF01-7E4EA961C8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9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6C337-325F-44BE-AF01-7E4EA961C8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4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6C337-325F-44BE-AF01-7E4EA961C8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99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6C337-325F-44BE-AF01-7E4EA961C8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24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6C337-325F-44BE-AF01-7E4EA961C8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5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6C337-325F-44BE-AF01-7E4EA961C8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02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6C337-325F-44BE-AF01-7E4EA961C8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8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6C337-325F-44BE-AF01-7E4EA961C88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6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CC71-82C9-410C-9619-11ABB9862AE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B4FE-5B65-45A1-829A-487082C07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7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CC71-82C9-410C-9619-11ABB9862AE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B4FE-5B65-45A1-829A-487082C07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7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CC71-82C9-410C-9619-11ABB9862AE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B4FE-5B65-45A1-829A-487082C07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4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CC71-82C9-410C-9619-11ABB9862AE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B4FE-5B65-45A1-829A-487082C07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5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CC71-82C9-410C-9619-11ABB9862AE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B4FE-5B65-45A1-829A-487082C07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6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CC71-82C9-410C-9619-11ABB9862AE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B4FE-5B65-45A1-829A-487082C07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6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CC71-82C9-410C-9619-11ABB9862AE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B4FE-5B65-45A1-829A-487082C07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0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CC71-82C9-410C-9619-11ABB9862AE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B4FE-5B65-45A1-829A-487082C07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2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CC71-82C9-410C-9619-11ABB9862AE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B4FE-5B65-45A1-829A-487082C07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3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CC71-82C9-410C-9619-11ABB9862AE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B4FE-5B65-45A1-829A-487082C07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6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CC71-82C9-410C-9619-11ABB9862AE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B4FE-5B65-45A1-829A-487082C07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CC71-82C9-410C-9619-11ABB9862AE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DB4FE-5B65-45A1-829A-487082C07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7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 Веселые буквы»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 игры и игровые упражнения по ознакомлению детей со звуками и буквами)</a:t>
            </a:r>
            <a:endParaRPr lang="ru-RU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473">
            <a:off x="6264516" y="4274619"/>
            <a:ext cx="2092234" cy="209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1540">
            <a:off x="466488" y="306544"/>
            <a:ext cx="1849302" cy="160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27" y="176449"/>
            <a:ext cx="1512167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4099">
            <a:off x="7204502" y="466735"/>
            <a:ext cx="1626855" cy="160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62" y="4517148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975">
            <a:off x="496473" y="4220147"/>
            <a:ext cx="2257631" cy="158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Когда дети хорошо усвоят различие между твердыми и мягкими согласными, им предлагаются следующие игры:</a:t>
            </a:r>
            <a:br>
              <a:rPr lang="ru-RU" sz="4000" dirty="0" smtClean="0"/>
            </a:br>
            <a:r>
              <a:rPr lang="ru-RU" sz="4000" dirty="0" smtClean="0"/>
              <a:t>-</a:t>
            </a:r>
            <a:r>
              <a:rPr lang="ru-RU" sz="3200" dirty="0" smtClean="0"/>
              <a:t>Придумай слова,которые начинаются мягким согласным</a:t>
            </a:r>
            <a:br>
              <a:rPr lang="ru-RU" sz="3200" dirty="0" smtClean="0"/>
            </a:br>
            <a:r>
              <a:rPr lang="ru-RU" sz="3200" dirty="0" smtClean="0"/>
              <a:t>-Эстафета-игра (кидая мяч, произносится слово с твердым согласным, передавая мяч следующему игроку ребенок произносит слово с мягким согласным (рука-река,море-месяц)</a:t>
            </a:r>
            <a:br>
              <a:rPr lang="ru-RU" sz="3200" dirty="0" smtClean="0"/>
            </a:br>
            <a:r>
              <a:rPr lang="ru-RU" sz="3200" dirty="0" smtClean="0"/>
              <a:t>-Слог за слогом,цепочка слов (последний слог предыдущего слова является начальным слоогом  следующего: море-река-кабан-банка…</a:t>
            </a:r>
            <a:endParaRPr lang="ru-R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8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Материал ,используемый в обучении детей, должен иметь познавательный и в то же время игровой характер.Обучение чтению необходимо превратить в увлекательную игру, так как именно в игре усваивается материал и развиваются способности ребенка.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Игры и задания с буками, словами в занимательной форме помогают обучение сделать интересным и эффективным. Так как ребенок, увлекшись игрой , не замечает как не только слова, но и даже небольшие тексты станут ему понятными.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7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Детям нравится отгадывать ребусы и кроссворды. Они помогают в развитии мышления,внимания, логики,развития речи, обогащение познавательных интересов детей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71" y="2098558"/>
            <a:ext cx="3335065" cy="459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46" y="1916831"/>
            <a:ext cx="2721900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83" y="3789040"/>
            <a:ext cx="2427668" cy="121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85" y="5268091"/>
            <a:ext cx="2004240" cy="122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7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584" y="3356992"/>
            <a:ext cx="8100392" cy="17190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Задачи: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/>
              <a:t>Развитие фонематического слуха, умение определять первый звук в слове, место звука в слове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/>
              <a:t>Закреплять знания детей о гласных-согласных звуках. Развивать умение определять основные качественные характеристики согласных:твердый-мягкий, звонкий-глухой, ударный-безударный.</a:t>
            </a:r>
            <a:br>
              <a:rPr lang="ru-RU" sz="3100" dirty="0" smtClean="0"/>
            </a:br>
            <a:r>
              <a:rPr lang="ru-RU" sz="3100" dirty="0" smtClean="0"/>
              <a:t>Уметь осуществлять звуковой анализ слов</a:t>
            </a:r>
            <a:br>
              <a:rPr lang="ru-RU" sz="3100" dirty="0" smtClean="0"/>
            </a:br>
            <a:r>
              <a:rPr lang="ru-RU" sz="3100" dirty="0" smtClean="0"/>
              <a:t>Прививать интерес к играм со звуками и буквами</a:t>
            </a:r>
            <a:br>
              <a:rPr lang="ru-RU" sz="3100" dirty="0" smtClean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8229600" cy="1143000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FF0000"/>
                </a:solidFill>
              </a:rPr>
              <a:t>Игровые упражнения со звуками: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/>
              <a:t>1-ый этап-учить называть слова на заданный звук, находить одинаковый звук в словах, определять первый (последний) звук в слове.</a:t>
            </a:r>
            <a:br>
              <a:rPr lang="ru-RU" sz="4000" dirty="0" smtClean="0"/>
            </a:br>
            <a:r>
              <a:rPr lang="ru-RU" sz="4000" dirty="0" smtClean="0"/>
              <a:t>- Придумать слова с определенным звуком на темы: «Игрушки», «Фрукты, овощи», «Что любит мама?»</a:t>
            </a:r>
            <a:br>
              <a:rPr lang="ru-RU" sz="4000" dirty="0" smtClean="0"/>
            </a:br>
            <a:r>
              <a:rPr lang="ru-RU" sz="4000" dirty="0" smtClean="0"/>
              <a:t>- «Кто внимательный?» -найти одинаковый звук в словах.</a:t>
            </a:r>
            <a:br>
              <a:rPr lang="ru-RU" sz="4000" dirty="0" smtClean="0"/>
            </a:br>
            <a:r>
              <a:rPr lang="ru-RU" sz="4000" dirty="0" smtClean="0"/>
              <a:t>- «Цепочка слов» (карандаш-шуба-ананас-сыр…)</a:t>
            </a:r>
            <a:br>
              <a:rPr lang="ru-RU" sz="4000" dirty="0" smtClean="0"/>
            </a:b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- Назовите имена людей, клички животный, в которых звук «А» в начале слова, в конце, в середине</a:t>
            </a:r>
            <a:br>
              <a:rPr lang="ru-RU" sz="3200" dirty="0" smtClean="0"/>
            </a:br>
            <a:r>
              <a:rPr lang="ru-RU" sz="3200" dirty="0" smtClean="0"/>
              <a:t>-На любой вопрос отвечать только словами, которые начинаются со звука, например «С»:</a:t>
            </a:r>
            <a:br>
              <a:rPr lang="ru-RU" sz="3200" dirty="0" smtClean="0"/>
            </a:br>
            <a:r>
              <a:rPr lang="ru-RU" sz="3200" dirty="0" smtClean="0"/>
              <a:t>Как тебя зовут? –Света.</a:t>
            </a:r>
            <a:br>
              <a:rPr lang="ru-RU" sz="3200" dirty="0" smtClean="0"/>
            </a:br>
            <a:r>
              <a:rPr lang="ru-RU" sz="3200" dirty="0" smtClean="0"/>
              <a:t>А фамилия? – Смирнова</a:t>
            </a:r>
            <a:br>
              <a:rPr lang="ru-RU" sz="3200" dirty="0" smtClean="0"/>
            </a:br>
            <a:r>
              <a:rPr lang="ru-RU" sz="3200" dirty="0" smtClean="0"/>
              <a:t>Откуда ты приехала?- Из Санкт-Петербурга</a:t>
            </a:r>
            <a:br>
              <a:rPr lang="ru-RU" sz="3200" dirty="0" smtClean="0"/>
            </a:br>
            <a:r>
              <a:rPr lang="ru-RU" sz="3200" dirty="0" smtClean="0"/>
              <a:t>Что там растет?-…</a:t>
            </a:r>
            <a:br>
              <a:rPr lang="ru-RU" sz="3200" dirty="0" smtClean="0"/>
            </a:br>
            <a:r>
              <a:rPr lang="ru-RU" sz="3200" dirty="0" smtClean="0"/>
              <a:t>-Звук заблудился (Тает снег,течет ручей.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               На ветвях полно врачей) – 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                                                                  грачей.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19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-</a:t>
            </a:r>
            <a:r>
              <a:rPr lang="ru-RU" sz="3200" dirty="0" smtClean="0"/>
              <a:t>Приготовить обед, используя продукты в названии которых есть звук …«М»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2187">
            <a:off x="7057052" y="1214474"/>
            <a:ext cx="1870838" cy="187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05" y="1429960"/>
            <a:ext cx="2220069" cy="171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72" y="3429000"/>
            <a:ext cx="1548599" cy="20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17758"/>
            <a:ext cx="16954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39" y="339589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79" y="3071174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2000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6798" flipH="1" flipV="1">
            <a:off x="4722643" y="5085184"/>
            <a:ext cx="2023831" cy="151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03" y="4770287"/>
            <a:ext cx="17430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3" y="3146508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7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- Магазин цветов-купить цветы, в названии которых встречается звук.. «Р»</a:t>
            </a:r>
            <a:endParaRPr lang="ru-R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9848">
            <a:off x="410636" y="1832573"/>
            <a:ext cx="1638719" cy="16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97">
            <a:off x="617352" y="3656802"/>
            <a:ext cx="2128995" cy="150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66" y="1582662"/>
            <a:ext cx="1287388" cy="185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55778"/>
            <a:ext cx="1675386" cy="158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21" y="1379509"/>
            <a:ext cx="1995134" cy="137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204">
            <a:off x="6342206" y="4622612"/>
            <a:ext cx="2572490" cy="17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4972">
            <a:off x="160592" y="5400485"/>
            <a:ext cx="1591116" cy="119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26" y="3140968"/>
            <a:ext cx="2435721" cy="162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016">
            <a:off x="6531278" y="1281207"/>
            <a:ext cx="2381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55" y="3065619"/>
            <a:ext cx="1952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1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2 этап-</a:t>
            </a:r>
            <a:r>
              <a:rPr lang="ru-RU" dirty="0" smtClean="0"/>
              <a:t>знакомство с буквами и начало чтения,формирование у детей умение различать и называть буквы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sz="3600" dirty="0" smtClean="0"/>
              <a:t>На что похожа букву</a:t>
            </a:r>
            <a:br>
              <a:rPr lang="ru-RU" sz="3600" dirty="0" smtClean="0"/>
            </a:br>
            <a:r>
              <a:rPr lang="ru-RU" sz="3600" dirty="0" smtClean="0"/>
              <a:t>-Найди букву</a:t>
            </a:r>
            <a:br>
              <a:rPr lang="ru-RU" sz="3600" dirty="0" smtClean="0"/>
            </a:br>
            <a:r>
              <a:rPr lang="ru-RU" sz="3600" dirty="0" smtClean="0"/>
              <a:t>-Найди буквы, похожие на букву А</a:t>
            </a:r>
            <a:br>
              <a:rPr lang="ru-RU" sz="3600" dirty="0" smtClean="0"/>
            </a:br>
            <a:r>
              <a:rPr lang="ru-RU" sz="3600" dirty="0" smtClean="0"/>
              <a:t>-Конструктор «Собери букву» (из частей собрать целую букву</a:t>
            </a:r>
            <a:br>
              <a:rPr lang="ru-RU" sz="3600" dirty="0" smtClean="0"/>
            </a:br>
            <a:r>
              <a:rPr lang="ru-RU" sz="3600" dirty="0" smtClean="0"/>
              <a:t>-Выложи из палочек (ниток, камешков, семечек….)</a:t>
            </a:r>
            <a:br>
              <a:rPr lang="ru-RU" sz="3600" dirty="0" smtClean="0"/>
            </a:br>
            <a:r>
              <a:rPr lang="ru-RU" sz="3600" dirty="0" smtClean="0"/>
              <a:t>-Слепи из пластилина букву</a:t>
            </a:r>
            <a:br>
              <a:rPr lang="ru-RU" sz="3600" dirty="0" smtClean="0"/>
            </a:br>
            <a:r>
              <a:rPr lang="ru-RU" sz="3600" dirty="0"/>
              <a:t>-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3 этап-</a:t>
            </a:r>
            <a:r>
              <a:rPr lang="ru-RU" sz="4000" dirty="0" smtClean="0"/>
              <a:t>чтение.</a:t>
            </a:r>
            <a:br>
              <a:rPr lang="ru-RU" sz="4000" dirty="0" smtClean="0"/>
            </a:br>
            <a:r>
              <a:rPr lang="ru-RU" sz="4000" dirty="0" smtClean="0"/>
              <a:t>Но неинтересно читать просто слоги или предложения, типа: «Мама мыла раму». Играть со словами, разгадывать ребусы, кроссворды,отгадывать загадки гораздо интереснее</a:t>
            </a:r>
            <a:br>
              <a:rPr lang="ru-RU" sz="4000" dirty="0" smtClean="0"/>
            </a:br>
            <a:r>
              <a:rPr lang="ru-RU" sz="4000" dirty="0" smtClean="0"/>
              <a:t>-</a:t>
            </a:r>
            <a:r>
              <a:rPr lang="ru-RU" sz="3600" dirty="0" smtClean="0"/>
              <a:t>Буква потерялась  (_укла, л_то, _шина)</a:t>
            </a:r>
            <a:br>
              <a:rPr lang="ru-RU" sz="3600" dirty="0" smtClean="0"/>
            </a:br>
            <a:r>
              <a:rPr lang="ru-RU" sz="3600" dirty="0" smtClean="0"/>
              <a:t>-Слово рассыпалось (изма-зима, кшока-кошка</a:t>
            </a:r>
            <a:br>
              <a:rPr lang="ru-RU" sz="3600" dirty="0" smtClean="0"/>
            </a:br>
            <a:r>
              <a:rPr lang="ru-RU" sz="3600" dirty="0" smtClean="0"/>
              <a:t>-Слоговой аукцион (необходимо закончить слово, выигрывает тот, кто последним назовет слово: ко…колесо,коза,кошка,кот…)</a:t>
            </a:r>
            <a:br>
              <a:rPr lang="ru-RU" sz="3600" dirty="0" smtClean="0"/>
            </a:br>
            <a:r>
              <a:rPr lang="ru-RU" sz="3600" dirty="0" smtClean="0"/>
              <a:t>-Слоговое лото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083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65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-Наборщик (из данных букв составить слово)</a:t>
            </a:r>
            <a:br>
              <a:rPr lang="ru-RU" sz="3200" dirty="0" smtClean="0"/>
            </a:br>
            <a:r>
              <a:rPr lang="ru-RU" sz="3200" dirty="0" smtClean="0"/>
              <a:t>-Мы построим дом (слова расселяются по этажам, в зависимости от количества слогов)</a:t>
            </a:r>
            <a:br>
              <a:rPr lang="ru-RU" sz="3200" dirty="0" smtClean="0"/>
            </a:br>
            <a:r>
              <a:rPr lang="ru-RU" sz="3200" dirty="0" smtClean="0"/>
              <a:t>-Кто в домике живет</a:t>
            </a:r>
            <a:br>
              <a:rPr lang="ru-RU" sz="3200" dirty="0" smtClean="0"/>
            </a:br>
            <a:r>
              <a:rPr lang="ru-RU" sz="3200" dirty="0" smtClean="0"/>
              <a:t>-Расшифруй слова (мази, одм, вереод…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                 3412   213   523461</a:t>
            </a:r>
            <a:br>
              <a:rPr lang="ru-RU" sz="3200" dirty="0" smtClean="0"/>
            </a:br>
            <a:r>
              <a:rPr lang="ru-RU" sz="3200" dirty="0" smtClean="0"/>
              <a:t>-Построй пирамидку (верхушка пирамиды-слова с одним слогом, следующая часть-слова с двумя слогами, далее-слова с тремя словами, основание пирамиды-слова ,в которых четыре слога)</a:t>
            </a:r>
            <a:br>
              <a:rPr lang="ru-RU" sz="3200" dirty="0" smtClean="0"/>
            </a:br>
            <a:r>
              <a:rPr lang="ru-RU" sz="3200" dirty="0" smtClean="0"/>
              <a:t>-Превращение слов (заменить одну букву другой, чтобы получилось новое слово</a:t>
            </a:r>
            <a:endParaRPr lang="ru-RU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" y="5589240"/>
            <a:ext cx="1344451" cy="8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42" y="5460734"/>
            <a:ext cx="1332241" cy="99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26" y="5460734"/>
            <a:ext cx="796004" cy="108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504361"/>
            <a:ext cx="1389760" cy="10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8" y="5286933"/>
            <a:ext cx="1898333" cy="133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41" y="5460734"/>
            <a:ext cx="1371959" cy="102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176</Words>
  <Application>Microsoft Office PowerPoint</Application>
  <PresentationFormat>On-screen Show (4:3)</PresentationFormat>
  <Paragraphs>25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« Веселые буквы» ( игры и игровые упражнения по ознакомлению детей со звуками и буквами)</vt:lpstr>
      <vt:lpstr>Задачи: Развитие фонематического слуха, умение определять первый звук в слове, место звука в слове Закреплять знания детей о гласных-согласных звуках. Развивать умение определять основные качественные характеристики согласных:твердый-мягкий, звонкий-глухой, ударный-безударный. Уметь осуществлять звуковой анализ слов Прививать интерес к играм со звуками и буквами    </vt:lpstr>
      <vt:lpstr>Игровые упражнения со звуками:  1-ый этап-учить называть слова на заданный звук, находить одинаковый звук в словах, определять первый (последний) звук в слове. - Придумать слова с определенным звуком на темы: «Игрушки», «Фрукты, овощи», «Что любит мама?» - «Кто внимательный?» -найти одинаковый звук в словах. - «Цепочка слов» (карандаш-шуба-ананас-сыр…) </vt:lpstr>
      <vt:lpstr>- Назовите имена людей, клички животный, в которых звук «А» в начале слова, в конце, в середине -На любой вопрос отвечать только словами, которые начинаются со звука, например «С»: Как тебя зовут? –Света. А фамилия? – Смирнова Откуда ты приехала?- Из Санкт-Петербурга Что там растет?-… -Звук заблудился (Тает снег,течет ручей.                                     На ветвях полно врачей) –                                                                        грачей.</vt:lpstr>
      <vt:lpstr>-Приготовить обед, используя продукты в названии которых есть звук …«М»</vt:lpstr>
      <vt:lpstr>- Магазин цветов-купить цветы, в названии которых встречается звук.. «Р»</vt:lpstr>
      <vt:lpstr>2 этап-знакомство с буквами и начало чтения,формирование у детей умение различать и называть буквы -На что похожа букву -Найди букву -Найди буквы, похожие на букву А -Конструктор «Собери букву» (из частей собрать целую букву -Выложи из палочек (ниток, камешков, семечек….) -Слепи из пластилина букву -</vt:lpstr>
      <vt:lpstr>3 этап-чтение. Но неинтересно читать просто слоги или предложения, типа: «Мама мыла раму». Играть со словами, разгадывать ребусы, кроссворды,отгадывать загадки гораздо интереснее -Буква потерялась  (_укла, л_то, _шина) -Слово рассыпалось (изма-зима, кшока-кошка -Слоговой аукцион (необходимо закончить слово, выигрывает тот, кто последним назовет слово: ко…колесо,коза,кошка,кот…) -Слоговое лото </vt:lpstr>
      <vt:lpstr>-Наборщик (из данных букв составить слово) -Мы построим дом (слова расселяются по этажам, в зависимости от количества слогов) -Кто в домике живет -Расшифруй слова (мази, одм, вереод…                                       3412   213   523461 -Построй пирамидку (верхушка пирамиды-слова с одним слогом, следующая часть-слова с двумя слогами, далее-слова с тремя словами, основание пирамиды-слова ,в которых четыре слога) -Превращение слов (заменить одну букву другой, чтобы получилось новое слово</vt:lpstr>
      <vt:lpstr>Когда дети хорошо усвоят различие между твердыми и мягкими согласными, им предлагаются следующие игры: -Придумай слова,которые начинаются мягким согласным -Эстафета-игра (кидая мяч, произносится слово с твердым согласным, передавая мяч следующему игроку ребенок произносит слово с мягким согласным (рука-река,море-месяц) -Слог за слогом,цепочка слов (последний слог предыдущего слова является начальным слоогом  следующего: море-река-кабан-банка…</vt:lpstr>
      <vt:lpstr>Материал ,используемый в обучении детей, должен иметь познавательный и в то же время игровой характер.Обучение чтению необходимо превратить в увлекательную игру, так как именно в игре усваивается материал и развиваются способности ребенка. Игры и задания с буками, словами в занимательной форме помогают обучение сделать интересным и эффективным. Так как ребенок, увлекшись игрой , не замечает как не только слова, но и даже небольшие тексты станут ему понятными.</vt:lpstr>
      <vt:lpstr>Детям нравится отгадывать ребусы и кроссворды. Они помогают в развитии мышления,внимания, логики,развития речи, обогащение познавательных интересов детей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Веселые буквы» ( игры и игровые упражнения по ознакомлению детей со звуками и буквами)</dc:title>
  <dc:creator>Valued Acer Customer</dc:creator>
  <cp:lastModifiedBy>Valued Acer Customer</cp:lastModifiedBy>
  <cp:revision>24</cp:revision>
  <dcterms:created xsi:type="dcterms:W3CDTF">2012-11-14T11:17:23Z</dcterms:created>
  <dcterms:modified xsi:type="dcterms:W3CDTF">2012-11-18T15:03:35Z</dcterms:modified>
</cp:coreProperties>
</file>