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8" r:id="rId6"/>
    <p:sldId id="288" r:id="rId7"/>
    <p:sldId id="268" r:id="rId8"/>
    <p:sldId id="289" r:id="rId9"/>
    <p:sldId id="262" r:id="rId10"/>
    <p:sldId id="290" r:id="rId11"/>
    <p:sldId id="275" r:id="rId12"/>
    <p:sldId id="291" r:id="rId13"/>
    <p:sldId id="263" r:id="rId14"/>
    <p:sldId id="261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FFFF6D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B51B-AEEA-459A-A30F-E091E19101B6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D5D4-4F82-4C1A-AD5A-4407CBFCF7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3.wav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audio" Target="../media/audio2.wav"/><Relationship Id="rId21" Type="http://schemas.openxmlformats.org/officeDocument/2006/relationships/image" Target="../media/image35.png"/><Relationship Id="rId7" Type="http://schemas.openxmlformats.org/officeDocument/2006/relationships/image" Target="../media/image23.png"/><Relationship Id="rId12" Type="http://schemas.openxmlformats.org/officeDocument/2006/relationships/slide" Target="slide14.xml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slide" Target="slide1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38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31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audio" Target="../media/audio2.wav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slide" Target="slide1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audio" Target="../media/audio3.wav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4.png"/><Relationship Id="rId4" Type="http://schemas.openxmlformats.org/officeDocument/2006/relationships/slide" Target="slide14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60.png"/><Relationship Id="rId5" Type="http://schemas.openxmlformats.org/officeDocument/2006/relationships/image" Target="../media/image59.gif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jpeg"/><Relationship Id="rId18" Type="http://schemas.openxmlformats.org/officeDocument/2006/relationships/image" Target="../media/image13.jpeg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image" Target="../media/image1.jpeg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slide" Target="slide7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jpeg"/><Relationship Id="rId4" Type="http://schemas.openxmlformats.org/officeDocument/2006/relationships/image" Target="../media/image2.gif"/><Relationship Id="rId9" Type="http://schemas.openxmlformats.org/officeDocument/2006/relationships/slide" Target="slide11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audio" Target="../media/audio2.wav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slide" Target="slide1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audio" Target="../media/audio3.wav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4.png"/><Relationship Id="rId4" Type="http://schemas.openxmlformats.org/officeDocument/2006/relationships/slide" Target="slide14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audio" Target="../media/audio3.wav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slide" Target="slide14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audio" Target="../media/audio2.wav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4.png"/><Relationship Id="rId4" Type="http://schemas.openxmlformats.org/officeDocument/2006/relationships/slide" Target="slide13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audio" Target="../media/audio2.wav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slide" Target="slide1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audio" Target="../media/audio3.wav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4.png"/><Relationship Id="rId4" Type="http://schemas.openxmlformats.org/officeDocument/2006/relationships/slide" Target="slide14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ИНТЕРНЕТ - АПТЕКА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Крест 5"/>
          <p:cNvSpPr/>
          <p:nvPr/>
        </p:nvSpPr>
        <p:spPr>
          <a:xfrm>
            <a:off x="971600" y="1988840"/>
            <a:ext cx="2088232" cy="2016224"/>
          </a:xfrm>
          <a:prstGeom prst="plus">
            <a:avLst>
              <a:gd name="adj" fmla="val 332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5076056" y="5085184"/>
            <a:ext cx="3528392" cy="129614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20072" y="544522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Добро пожаловать!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197248" y="1681978"/>
            <a:ext cx="720080" cy="271410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275330" y="3983977"/>
            <a:ext cx="792088" cy="24765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292395" y="6023371"/>
            <a:ext cx="792088" cy="223333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999464" y="1698465"/>
            <a:ext cx="1448722" cy="290799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151417" y="3902637"/>
            <a:ext cx="1394195" cy="276944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079376" y="5978114"/>
            <a:ext cx="1512168" cy="332865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084483" y="1483566"/>
            <a:ext cx="792088" cy="668235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243941" y="3636780"/>
            <a:ext cx="792088" cy="63089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207376" y="5769498"/>
            <a:ext cx="792088" cy="530153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02848" y="1349572"/>
            <a:ext cx="1407159" cy="831699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94387" y="3650709"/>
            <a:ext cx="1394195" cy="616961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45812" y="5817645"/>
            <a:ext cx="1512169" cy="634784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5147" y="2435381"/>
            <a:ext cx="746511" cy="432048"/>
          </a:xfrm>
          <a:prstGeom prst="cube">
            <a:avLst>
              <a:gd name="adj" fmla="val 1127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62143" y="2363373"/>
            <a:ext cx="807323" cy="504056"/>
          </a:xfrm>
          <a:prstGeom prst="cube">
            <a:avLst>
              <a:gd name="adj" fmla="val 30426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5147" y="353186"/>
            <a:ext cx="681581" cy="432048"/>
          </a:xfrm>
          <a:prstGeom prst="cube">
            <a:avLst>
              <a:gd name="adj" fmla="val 11278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5950" y="4640343"/>
            <a:ext cx="792088" cy="432048"/>
          </a:xfrm>
          <a:prstGeom prst="cube">
            <a:avLst>
              <a:gd name="adj" fmla="val 11278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86520" y="4555275"/>
            <a:ext cx="873008" cy="540327"/>
          </a:xfrm>
          <a:prstGeom prst="cube">
            <a:avLst>
              <a:gd name="adj" fmla="val 304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48038" y="224072"/>
            <a:ext cx="872264" cy="548481"/>
          </a:xfrm>
          <a:prstGeom prst="cube">
            <a:avLst>
              <a:gd name="adj" fmla="val 30426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812634" y="182273"/>
            <a:ext cx="1308305" cy="678872"/>
          </a:xfrm>
          <a:prstGeom prst="cube">
            <a:avLst>
              <a:gd name="adj" fmla="val 11278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720302" y="2341418"/>
            <a:ext cx="1400637" cy="752822"/>
          </a:xfrm>
          <a:prstGeom prst="cube">
            <a:avLst>
              <a:gd name="adj" fmla="val 1127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786620" y="4640343"/>
            <a:ext cx="1445986" cy="762882"/>
          </a:xfrm>
          <a:prstGeom prst="cube">
            <a:avLst>
              <a:gd name="adj" fmla="val 11278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205535" y="65917"/>
            <a:ext cx="1351753" cy="827733"/>
          </a:xfrm>
          <a:prstGeom prst="cube">
            <a:avLst>
              <a:gd name="adj" fmla="val 21273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249553" y="2341418"/>
            <a:ext cx="1377865" cy="858099"/>
          </a:xfrm>
          <a:prstGeom prst="cube">
            <a:avLst>
              <a:gd name="adj" fmla="val 21273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329171" y="4462352"/>
            <a:ext cx="1539787" cy="917799"/>
          </a:xfrm>
          <a:prstGeom prst="cube">
            <a:avLst>
              <a:gd name="adj" fmla="val 21273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" y="1349572"/>
            <a:ext cx="5424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" y="3232729"/>
            <a:ext cx="585787" cy="6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3" y="5324841"/>
            <a:ext cx="573087" cy="5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" y="1219332"/>
            <a:ext cx="692446" cy="6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44" y="1071090"/>
            <a:ext cx="10906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54" y="1000446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25" y="196128"/>
            <a:ext cx="6817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18" y="154081"/>
            <a:ext cx="699276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>
            <a:hlinkClick r:id="rId12" action="ppaction://hlinksldjump">
              <a:snd r:embed="rId13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62" y="-151249"/>
            <a:ext cx="1371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47" y="-55745"/>
            <a:ext cx="1436053" cy="10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39" y="2562629"/>
            <a:ext cx="71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99" y="2525532"/>
            <a:ext cx="792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2" y="2410286"/>
            <a:ext cx="1365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12" y="2373132"/>
            <a:ext cx="15668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" y="3199517"/>
            <a:ext cx="714888" cy="7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44" y="333797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43" y="3267327"/>
            <a:ext cx="1146886" cy="11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71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8715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>
            <a:hlinkClick r:id="rId12" action="ppaction://hlinksldjump">
              <a:snd r:embed="rId13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68" y="4482250"/>
            <a:ext cx="124574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54" y="4332069"/>
            <a:ext cx="1495598" cy="10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" y="5258977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88" y="5491649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0" y="5491649"/>
            <a:ext cx="1225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" y="6026655"/>
            <a:ext cx="17557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475656" y="1484784"/>
            <a:ext cx="6336704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11560" y="5373216"/>
            <a:ext cx="2592288" cy="115212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nextslide"/>
          </p:cNvPr>
          <p:cNvSpPr/>
          <p:nvPr/>
        </p:nvSpPr>
        <p:spPr>
          <a:xfrm flipH="1">
            <a:off x="5796136" y="5373216"/>
            <a:ext cx="2592288" cy="115212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7332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ВПЕРЁД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259632" y="573325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88840"/>
            <a:ext cx="1581138" cy="17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88840"/>
            <a:ext cx="1512168" cy="176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5652120" y="2348880"/>
            <a:ext cx="1152128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197248" y="1681978"/>
            <a:ext cx="720080" cy="271410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275330" y="3983977"/>
            <a:ext cx="792088" cy="24765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292395" y="6023371"/>
            <a:ext cx="792088" cy="223333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999464" y="1698465"/>
            <a:ext cx="1448722" cy="290799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151417" y="3902637"/>
            <a:ext cx="1394195" cy="276944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079376" y="5978114"/>
            <a:ext cx="1512168" cy="332865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>
            <a:hlinkClick r:id="rId4" action="ppaction://hlinksldjump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5084483" y="1483566"/>
            <a:ext cx="792088" cy="668235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>
            <a:hlinkClick r:id="rId4" action="ppaction://hlinksldjump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5243941" y="3636780"/>
            <a:ext cx="792088" cy="63089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>
            <a:hlinkClick r:id="rId4" action="ppaction://hlinksldjump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5207376" y="5769498"/>
            <a:ext cx="792088" cy="530153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02848" y="1349572"/>
            <a:ext cx="1407159" cy="831699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94387" y="3650709"/>
            <a:ext cx="1394195" cy="616961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45812" y="5817645"/>
            <a:ext cx="1512169" cy="634784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5147" y="2435381"/>
            <a:ext cx="746511" cy="432048"/>
          </a:xfrm>
          <a:prstGeom prst="cube">
            <a:avLst>
              <a:gd name="adj" fmla="val 1127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62143" y="2363373"/>
            <a:ext cx="807323" cy="504056"/>
          </a:xfrm>
          <a:prstGeom prst="cube">
            <a:avLst>
              <a:gd name="adj" fmla="val 30426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5147" y="353186"/>
            <a:ext cx="681581" cy="432048"/>
          </a:xfrm>
          <a:prstGeom prst="cube">
            <a:avLst>
              <a:gd name="adj" fmla="val 11278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5950" y="4640343"/>
            <a:ext cx="792088" cy="432048"/>
          </a:xfrm>
          <a:prstGeom prst="cube">
            <a:avLst>
              <a:gd name="adj" fmla="val 11278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86520" y="4555275"/>
            <a:ext cx="873008" cy="540327"/>
          </a:xfrm>
          <a:prstGeom prst="cube">
            <a:avLst>
              <a:gd name="adj" fmla="val 304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48038" y="224072"/>
            <a:ext cx="872264" cy="548481"/>
          </a:xfrm>
          <a:prstGeom prst="cube">
            <a:avLst>
              <a:gd name="adj" fmla="val 30426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812634" y="182273"/>
            <a:ext cx="1308305" cy="678872"/>
          </a:xfrm>
          <a:prstGeom prst="cube">
            <a:avLst>
              <a:gd name="adj" fmla="val 11278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720302" y="2341418"/>
            <a:ext cx="1400637" cy="752822"/>
          </a:xfrm>
          <a:prstGeom prst="cube">
            <a:avLst>
              <a:gd name="adj" fmla="val 1127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786620" y="4640343"/>
            <a:ext cx="1445986" cy="762882"/>
          </a:xfrm>
          <a:prstGeom prst="cube">
            <a:avLst>
              <a:gd name="adj" fmla="val 11278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205535" y="65917"/>
            <a:ext cx="1351753" cy="827733"/>
          </a:xfrm>
          <a:prstGeom prst="cube">
            <a:avLst>
              <a:gd name="adj" fmla="val 21273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249553" y="2341418"/>
            <a:ext cx="1377865" cy="858099"/>
          </a:xfrm>
          <a:prstGeom prst="cube">
            <a:avLst>
              <a:gd name="adj" fmla="val 21273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329171" y="4462352"/>
            <a:ext cx="1539787" cy="917799"/>
          </a:xfrm>
          <a:prstGeom prst="cube">
            <a:avLst>
              <a:gd name="adj" fmla="val 21273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" y="1349572"/>
            <a:ext cx="5424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" y="3232729"/>
            <a:ext cx="585787" cy="6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3" y="5324841"/>
            <a:ext cx="573087" cy="5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" y="1219332"/>
            <a:ext cx="692446" cy="6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44" y="1071090"/>
            <a:ext cx="10906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54" y="1000446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25" y="196128"/>
            <a:ext cx="6817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18" y="154081"/>
            <a:ext cx="699276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62" y="-151249"/>
            <a:ext cx="1371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47" y="-55745"/>
            <a:ext cx="1436053" cy="10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39" y="2562629"/>
            <a:ext cx="71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99" y="2525532"/>
            <a:ext cx="792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2" y="2410286"/>
            <a:ext cx="1365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12" y="2373132"/>
            <a:ext cx="15668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" y="3199517"/>
            <a:ext cx="714888" cy="7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44" y="333797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43" y="3267327"/>
            <a:ext cx="1146886" cy="11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71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8715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68" y="4482250"/>
            <a:ext cx="124574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54" y="4332069"/>
            <a:ext cx="1495598" cy="10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" y="5258977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88" y="5491649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0" y="5491649"/>
            <a:ext cx="1225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" y="6026655"/>
            <a:ext cx="17557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hlinkshowjump?jump=lastslideviewed"/>
              </a:rPr>
              <a:t>НЕПРАВИЛЬНО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podarok.ru/images/shop_cart.jp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112568" cy="4399384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>
            <a:hlinkClick r:id="" action="ppaction://hlinkshowjump?jump=lastslideviewed"/>
          </p:cNvPr>
          <p:cNvCxnSpPr/>
          <p:nvPr/>
        </p:nvCxnSpPr>
        <p:spPr>
          <a:xfrm>
            <a:off x="1547664" y="3573016"/>
            <a:ext cx="6120680" cy="30243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hlinkClick r:id="" action="ppaction://hlinkshowjump?jump=lastslideviewed"/>
          </p:cNvPr>
          <p:cNvCxnSpPr/>
          <p:nvPr/>
        </p:nvCxnSpPr>
        <p:spPr>
          <a:xfrm flipH="1">
            <a:off x="1835696" y="3356992"/>
            <a:ext cx="6120680" cy="30243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СПАСИБО ЗА ПОКУПКУ !!!</a:t>
            </a:r>
            <a:endParaRPr lang="ru-RU" sz="8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odarok.ru/images/shop_car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45024"/>
            <a:ext cx="2743200" cy="2743200"/>
          </a:xfrm>
          <a:prstGeom prst="rect">
            <a:avLst/>
          </a:prstGeom>
          <a:noFill/>
        </p:spPr>
      </p:pic>
      <p:sp>
        <p:nvSpPr>
          <p:cNvPr id="5" name="Облако 4">
            <a:hlinkClick r:id="" action="ppaction://hlinkshowjump?jump=nextslide">
              <a:snd r:embed="rId4" name="MS900074698[1].wav"/>
            </a:hlinkClick>
          </p:cNvPr>
          <p:cNvSpPr/>
          <p:nvPr/>
        </p:nvSpPr>
        <p:spPr>
          <a:xfrm>
            <a:off x="5940152" y="4149080"/>
            <a:ext cx="2987824" cy="194421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>
            <a:hlinkClick r:id="rId2" action="ppaction://hlinksldjump"/>
          </p:cNvPr>
          <p:cNvSpPr/>
          <p:nvPr/>
        </p:nvSpPr>
        <p:spPr>
          <a:xfrm>
            <a:off x="179512" y="4077072"/>
            <a:ext cx="2520280" cy="187220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72200" y="458112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" action="ppaction://hlinkshowjump?jump=nextslide">
                  <a:snd r:embed="rId4" name="MS900074698[1].wav"/>
                </a:hlinkClick>
              </a:rPr>
              <a:t>ДОСТАВИТЬ ЗАКАЗ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58112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ЗАКАЗАТЬ ЕЩЁ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671" y="1628800"/>
            <a:ext cx="1838329" cy="129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420111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39552" y="2348880"/>
            <a:ext cx="3090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Детский сад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36912"/>
            <a:ext cx="1905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MS900074698[1].wav">
            <a:hlinkClick r:id="" action="ppaction://media"/>
          </p:cNvPr>
          <p:cNvPicPr>
            <a:picLocks noRot="1" noChangeAspect="1"/>
          </p:cNvPicPr>
          <p:nvPr>
            <a:wavAudioFile r:embed="rId1" name="MS900074698[1].wav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2361 C -0.01493 0.03426 -0.00972 0.04514 -0.01945 0.0581 C -0.02553 0.0662 -0.03056 0.07546 -0.03403 0.08611 C -0.03473 0.08819 -0.03473 0.09074 -0.0356 0.09259 C -0.03681 0.09514 -0.03907 0.09676 -0.04046 0.09907 C -0.04775 0.11157 -0.04653 0.11065 -0.05018 0.12477 C -0.05261 0.13449 -0.05278 0.15023 -0.0566 0.15926 C -0.05798 0.16227 -0.0599 0.16481 -0.06146 0.16782 C -0.06372 0.17199 -0.06789 0.18078 -0.06789 0.18102 C -0.0698 0.18796 -0.07136 0.20208 -0.07431 0.20856 C -0.08178 0.22477 -0.09289 0.24282 -0.1066 0.24953 C -0.11563 0.25393 -0.12466 0.25463 -0.13403 0.25602 C -0.14028 0.25879 -0.1415 0.26412 -0.14688 0.26898 C -0.15747 0.28889 -0.17935 0.29838 -0.19688 0.30115 C -0.20678 0.30532 -0.21685 0.3074 -0.22587 0.3118 C -0.23212 0.31458 -0.24375 0.31828 -0.24375 0.31852 C -0.25348 0.32731 -0.26806 0.32569 -0.27917 0.32685 C -0.29341 0.34629 -0.30973 0.35509 -0.32917 0.35926 C -0.42726 0.3581 -0.52726 0.35301 -0.62587 0.35694 C -0.63178 0.35764 -0.63785 0.35926 -0.64375 0.35926 C -0.65296 0.35926 -0.67119 0.35694 -0.67119 0.35717 " pathEditMode="relative" rAng="0" ptsTypes="ffffffffffffffffffffA">
                                      <p:cBhvr>
                                        <p:cTn id="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00" y="16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7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0" y="188639"/>
          <a:ext cx="8712970" cy="5256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1752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521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Настик.COMPUTER\Рабочий стол\медиц\Digital_Thermometer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296144" cy="1296144"/>
          </a:xfrm>
          <a:prstGeom prst="rect">
            <a:avLst/>
          </a:prstGeom>
          <a:noFill/>
        </p:spPr>
      </p:pic>
      <p:pic>
        <p:nvPicPr>
          <p:cNvPr id="1027" name="Picture 3" descr="C:\Documents and Settings\Настик.COMPUTER\Рабочий стол\медиц\term_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6672"/>
            <a:ext cx="1656184" cy="1296144"/>
          </a:xfrm>
          <a:prstGeom prst="rect">
            <a:avLst/>
          </a:prstGeom>
          <a:noFill/>
        </p:spPr>
      </p:pic>
      <p:pic>
        <p:nvPicPr>
          <p:cNvPr id="1028" name="Picture 4" descr="C:\Documents and Settings\Настик.COMPUTER\Рабочий стол\медиц\vitamin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t="18182"/>
          <a:stretch>
            <a:fillRect/>
          </a:stretch>
        </p:blipFill>
        <p:spPr bwMode="auto">
          <a:xfrm>
            <a:off x="3707904" y="260648"/>
            <a:ext cx="1644774" cy="1620180"/>
          </a:xfrm>
          <a:prstGeom prst="rect">
            <a:avLst/>
          </a:prstGeom>
          <a:noFill/>
        </p:spPr>
      </p:pic>
      <p:pic>
        <p:nvPicPr>
          <p:cNvPr id="1029" name="Picture 5" descr="C:\Documents and Settings\Настик.COMPUTER\Рабочий стол\медиц\бахилы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40896" y="260648"/>
            <a:ext cx="1479376" cy="1479376"/>
          </a:xfrm>
          <a:prstGeom prst="rect">
            <a:avLst/>
          </a:prstGeom>
          <a:noFill/>
        </p:spPr>
      </p:pic>
      <p:pic>
        <p:nvPicPr>
          <p:cNvPr id="1030" name="Picture 6" descr="C:\Documents and Settings\Настик.COMPUTER\Рабочий стол\медиц\бинт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548680"/>
            <a:ext cx="1584176" cy="1245319"/>
          </a:xfrm>
          <a:prstGeom prst="rect">
            <a:avLst/>
          </a:prstGeom>
          <a:noFill/>
        </p:spPr>
      </p:pic>
      <p:pic>
        <p:nvPicPr>
          <p:cNvPr id="1031" name="Picture 7" descr="C:\Documents and Settings\Настик.COMPUTER\Рабочий стол\медиц\вата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974735"/>
            <a:ext cx="975990" cy="1690375"/>
          </a:xfrm>
          <a:prstGeom prst="rect">
            <a:avLst/>
          </a:prstGeom>
          <a:noFill/>
        </p:spPr>
      </p:pic>
      <p:pic>
        <p:nvPicPr>
          <p:cNvPr id="1032" name="Picture 8" descr="C:\Documents and Settings\Настик.COMPUTER\Рабочий стол\медиц\зеленка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2204864"/>
            <a:ext cx="901824" cy="1304925"/>
          </a:xfrm>
          <a:prstGeom prst="rect">
            <a:avLst/>
          </a:prstGeom>
          <a:noFill/>
        </p:spPr>
      </p:pic>
      <p:pic>
        <p:nvPicPr>
          <p:cNvPr id="1033" name="Picture 9" descr="C:\Documents and Settings\Настик.COMPUTER\Рабочий стол\медиц\йод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2204864"/>
            <a:ext cx="1368152" cy="1368152"/>
          </a:xfrm>
          <a:prstGeom prst="rect">
            <a:avLst/>
          </a:prstGeom>
          <a:noFill/>
        </p:spPr>
      </p:pic>
      <p:pic>
        <p:nvPicPr>
          <p:cNvPr id="1034" name="Picture 10" descr="C:\Documents and Settings\Настик.COMPUTER\Рабочий стол\медиц\капли.bmp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2120" y="2204864"/>
            <a:ext cx="1301700" cy="1301700"/>
          </a:xfrm>
          <a:prstGeom prst="rect">
            <a:avLst/>
          </a:prstGeom>
          <a:noFill/>
        </p:spPr>
      </p:pic>
      <p:pic>
        <p:nvPicPr>
          <p:cNvPr id="1035" name="Picture 11" descr="C:\Documents and Settings\Настик.COMPUTER\Рабочий стол\медиц\лейк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296" y="2060848"/>
            <a:ext cx="1528564" cy="1528564"/>
          </a:xfrm>
          <a:prstGeom prst="rect">
            <a:avLst/>
          </a:prstGeom>
          <a:noFill/>
        </p:spPr>
      </p:pic>
      <p:pic>
        <p:nvPicPr>
          <p:cNvPr id="1036" name="Picture 12" descr="C:\Documents and Settings\Настик.COMPUTER\Рабочий стол\медиц\пластырь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8514" y="3836042"/>
            <a:ext cx="1617182" cy="1465166"/>
          </a:xfrm>
          <a:prstGeom prst="rect">
            <a:avLst/>
          </a:prstGeom>
          <a:noFill/>
        </p:spPr>
      </p:pic>
      <p:pic>
        <p:nvPicPr>
          <p:cNvPr id="1037" name="Picture 13" descr="C:\Documents and Settings\Настик.COMPUTER\Рабочий стол\медиц\табл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23728" y="3789040"/>
            <a:ext cx="1354460" cy="1354460"/>
          </a:xfrm>
          <a:prstGeom prst="rect">
            <a:avLst/>
          </a:prstGeom>
          <a:noFill/>
        </p:spPr>
      </p:pic>
      <p:pic>
        <p:nvPicPr>
          <p:cNvPr id="1038" name="Picture 14" descr="C:\Documents and Settings\Настик.COMPUTER\Рабочий стол\медиц\тонометр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3861048"/>
            <a:ext cx="1477516" cy="1477516"/>
          </a:xfrm>
          <a:prstGeom prst="rect">
            <a:avLst/>
          </a:prstGeom>
          <a:noFill/>
        </p:spPr>
      </p:pic>
      <p:pic>
        <p:nvPicPr>
          <p:cNvPr id="1039" name="Picture 15" descr="C:\Documents and Settings\Настик.COMPUTER\Рабочий стол\медиц\фонендоскоп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508104" y="3861048"/>
            <a:ext cx="1582539" cy="1366454"/>
          </a:xfrm>
          <a:prstGeom prst="rect">
            <a:avLst/>
          </a:prstGeom>
          <a:noFill/>
        </p:spPr>
      </p:pic>
      <p:pic>
        <p:nvPicPr>
          <p:cNvPr id="1041" name="Picture 17" descr="C:\Documents and Settings\Настик.COMPUTER\Рабочий стол\медиц\шприц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08304" y="3890005"/>
            <a:ext cx="1499380" cy="13391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8514" y="5733256"/>
            <a:ext cx="867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Выбери предмет, который ты хочешь приобрести.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187624" y="1484784"/>
            <a:ext cx="6336704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11560" y="5373216"/>
            <a:ext cx="2592288" cy="115212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nextslide"/>
          </p:cNvPr>
          <p:cNvSpPr/>
          <p:nvPr/>
        </p:nvSpPr>
        <p:spPr>
          <a:xfrm flipH="1">
            <a:off x="5796136" y="5373216"/>
            <a:ext cx="2592288" cy="115212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7332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ВПЕРЁД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hlinkshowjump?jump=previousslide"/>
          </p:cNvPr>
          <p:cNvSpPr txBox="1"/>
          <p:nvPr/>
        </p:nvSpPr>
        <p:spPr>
          <a:xfrm>
            <a:off x="1259632" y="573325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Настик.COMPUTER\Local Settings\Temporary Internet Files\Content.Word\5464_im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1547246" cy="21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Настик.COMPUTER\Local Settings\Temporary Internet Files\Content.Word\5464_im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00808"/>
            <a:ext cx="1440160" cy="219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Настик.COMPUTER\Local Settings\Temporary Internet Files\Content.Word\5464_im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00808"/>
            <a:ext cx="1224136" cy="215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Настик.COMPUTER\Local Settings\Temporary Internet Files\Content.Word\5464_im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700808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5652120" y="2060848"/>
            <a:ext cx="1512168" cy="143103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5796136" y="2060848"/>
            <a:ext cx="1440160" cy="136815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179512" y="18864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Внимательно посмотри и запомни свойства предмета, который нужно выбрать для оплаты.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197248" y="1681978"/>
            <a:ext cx="720080" cy="271410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275330" y="3983977"/>
            <a:ext cx="792088" cy="24765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292395" y="6023371"/>
            <a:ext cx="792088" cy="223333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999464" y="1698465"/>
            <a:ext cx="1448722" cy="290799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151417" y="3902637"/>
            <a:ext cx="1394195" cy="276944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079376" y="5978114"/>
            <a:ext cx="1512168" cy="332865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084483" y="1483566"/>
            <a:ext cx="792088" cy="668235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243941" y="3636780"/>
            <a:ext cx="792088" cy="63089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207376" y="5769498"/>
            <a:ext cx="792088" cy="530153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02848" y="1349572"/>
            <a:ext cx="1407159" cy="831699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94387" y="3650709"/>
            <a:ext cx="1394195" cy="616961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45812" y="5817645"/>
            <a:ext cx="1512169" cy="634784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5147" y="2435381"/>
            <a:ext cx="746511" cy="432048"/>
          </a:xfrm>
          <a:prstGeom prst="cube">
            <a:avLst>
              <a:gd name="adj" fmla="val 1127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62143" y="2363373"/>
            <a:ext cx="807323" cy="504056"/>
          </a:xfrm>
          <a:prstGeom prst="cube">
            <a:avLst>
              <a:gd name="adj" fmla="val 30426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5147" y="353186"/>
            <a:ext cx="681581" cy="432048"/>
          </a:xfrm>
          <a:prstGeom prst="cube">
            <a:avLst>
              <a:gd name="adj" fmla="val 11278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5950" y="4640343"/>
            <a:ext cx="792088" cy="432048"/>
          </a:xfrm>
          <a:prstGeom prst="cube">
            <a:avLst>
              <a:gd name="adj" fmla="val 11278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86520" y="4555275"/>
            <a:ext cx="873008" cy="540327"/>
          </a:xfrm>
          <a:prstGeom prst="cube">
            <a:avLst>
              <a:gd name="adj" fmla="val 304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48038" y="224072"/>
            <a:ext cx="872264" cy="548481"/>
          </a:xfrm>
          <a:prstGeom prst="cube">
            <a:avLst>
              <a:gd name="adj" fmla="val 30426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>
            <a:hlinkClick r:id="rId4" action="ppaction://hlinksldjump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812634" y="182273"/>
            <a:ext cx="1308305" cy="678872"/>
          </a:xfrm>
          <a:prstGeom prst="cube">
            <a:avLst>
              <a:gd name="adj" fmla="val 11278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720302" y="2341418"/>
            <a:ext cx="1400637" cy="752822"/>
          </a:xfrm>
          <a:prstGeom prst="cube">
            <a:avLst>
              <a:gd name="adj" fmla="val 1127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>
            <a:hlinkClick r:id="rId4" action="ppaction://hlinksldjump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1786620" y="4640343"/>
            <a:ext cx="1445986" cy="762882"/>
          </a:xfrm>
          <a:prstGeom prst="cube">
            <a:avLst>
              <a:gd name="adj" fmla="val 11278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205535" y="65917"/>
            <a:ext cx="1351753" cy="827733"/>
          </a:xfrm>
          <a:prstGeom prst="cube">
            <a:avLst>
              <a:gd name="adj" fmla="val 21273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249553" y="2341418"/>
            <a:ext cx="1377865" cy="858099"/>
          </a:xfrm>
          <a:prstGeom prst="cube">
            <a:avLst>
              <a:gd name="adj" fmla="val 21273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329171" y="4462352"/>
            <a:ext cx="1539787" cy="917799"/>
          </a:xfrm>
          <a:prstGeom prst="cube">
            <a:avLst>
              <a:gd name="adj" fmla="val 21273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" y="1349572"/>
            <a:ext cx="5424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" y="3232729"/>
            <a:ext cx="585787" cy="6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3" y="5324841"/>
            <a:ext cx="573087" cy="5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" y="1219332"/>
            <a:ext cx="692446" cy="6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44" y="1071090"/>
            <a:ext cx="10906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54" y="1000446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25" y="196128"/>
            <a:ext cx="6817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18" y="154081"/>
            <a:ext cx="699276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62" y="-151249"/>
            <a:ext cx="1371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47" y="-55745"/>
            <a:ext cx="1436053" cy="10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39" y="2562629"/>
            <a:ext cx="71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99" y="2525532"/>
            <a:ext cx="792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2" y="2410286"/>
            <a:ext cx="1365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12" y="2373132"/>
            <a:ext cx="15668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" y="3199517"/>
            <a:ext cx="714888" cy="7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44" y="333797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43" y="3267327"/>
            <a:ext cx="1146886" cy="11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71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8715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68" y="4482250"/>
            <a:ext cx="124574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54" y="4332069"/>
            <a:ext cx="1495598" cy="10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" y="5258977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88" y="5491649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0" y="5491649"/>
            <a:ext cx="1225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" y="6026655"/>
            <a:ext cx="17557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75656" y="1700808"/>
            <a:ext cx="6336704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11560" y="5373216"/>
            <a:ext cx="2592288" cy="115212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nextslide"/>
          </p:cNvPr>
          <p:cNvSpPr/>
          <p:nvPr/>
        </p:nvSpPr>
        <p:spPr>
          <a:xfrm flipH="1">
            <a:off x="5796136" y="5373216"/>
            <a:ext cx="2592288" cy="115212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7332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ВПЕРЁД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hlinkshowjump?jump=previousslide"/>
          </p:cNvPr>
          <p:cNvSpPr txBox="1"/>
          <p:nvPr/>
        </p:nvSpPr>
        <p:spPr>
          <a:xfrm>
            <a:off x="1259632" y="573325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132856"/>
            <a:ext cx="124345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132856"/>
            <a:ext cx="1299595" cy="167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132856"/>
            <a:ext cx="1417740" cy="167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788024" y="2492896"/>
            <a:ext cx="914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860032" y="2276872"/>
            <a:ext cx="792088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932040" y="2276872"/>
            <a:ext cx="720080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07904" y="2348880"/>
            <a:ext cx="792088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707904" y="2348880"/>
            <a:ext cx="720080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>
            <a:hlinkClick r:id="rId2" action="ppaction://hlinksldjump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4197248" y="1681978"/>
            <a:ext cx="720080" cy="271410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275330" y="3983977"/>
            <a:ext cx="792088" cy="24765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292395" y="6023371"/>
            <a:ext cx="792088" cy="223333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999464" y="1698465"/>
            <a:ext cx="1448722" cy="290799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151417" y="3902637"/>
            <a:ext cx="1394195" cy="276944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079376" y="5978114"/>
            <a:ext cx="1512168" cy="332865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084483" y="1483566"/>
            <a:ext cx="792088" cy="668235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243941" y="3636780"/>
            <a:ext cx="792088" cy="63089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207376" y="5769498"/>
            <a:ext cx="792088" cy="530153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02848" y="1349572"/>
            <a:ext cx="1407159" cy="831699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94387" y="3650709"/>
            <a:ext cx="1394195" cy="616961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45812" y="5817645"/>
            <a:ext cx="1512169" cy="634784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5147" y="2435381"/>
            <a:ext cx="746511" cy="432048"/>
          </a:xfrm>
          <a:prstGeom prst="cube">
            <a:avLst>
              <a:gd name="adj" fmla="val 1127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3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62143" y="2363373"/>
            <a:ext cx="807323" cy="504056"/>
          </a:xfrm>
          <a:prstGeom prst="cube">
            <a:avLst>
              <a:gd name="adj" fmla="val 30426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hlinkClick r:id="rId2" action="ppaction://hlinksldjump">
              <a:snd r:embed="rId3" name="cashreg.wav"/>
            </a:hlinkClick>
          </p:cNvPr>
          <p:cNvSpPr>
            <a:spLocks noChangeArrowheads="1"/>
          </p:cNvSpPr>
          <p:nvPr/>
        </p:nvSpPr>
        <p:spPr bwMode="auto">
          <a:xfrm>
            <a:off x="65147" y="353186"/>
            <a:ext cx="681581" cy="432048"/>
          </a:xfrm>
          <a:prstGeom prst="cube">
            <a:avLst>
              <a:gd name="adj" fmla="val 11278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5950" y="4640343"/>
            <a:ext cx="792088" cy="432048"/>
          </a:xfrm>
          <a:prstGeom prst="cube">
            <a:avLst>
              <a:gd name="adj" fmla="val 11278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86520" y="4555275"/>
            <a:ext cx="873008" cy="540327"/>
          </a:xfrm>
          <a:prstGeom prst="cube">
            <a:avLst>
              <a:gd name="adj" fmla="val 304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48038" y="224072"/>
            <a:ext cx="872264" cy="548481"/>
          </a:xfrm>
          <a:prstGeom prst="cube">
            <a:avLst>
              <a:gd name="adj" fmla="val 30426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812634" y="182273"/>
            <a:ext cx="1308305" cy="678872"/>
          </a:xfrm>
          <a:prstGeom prst="cube">
            <a:avLst>
              <a:gd name="adj" fmla="val 11278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720302" y="2341418"/>
            <a:ext cx="1400637" cy="752822"/>
          </a:xfrm>
          <a:prstGeom prst="cube">
            <a:avLst>
              <a:gd name="adj" fmla="val 1127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786620" y="4640343"/>
            <a:ext cx="1445986" cy="762882"/>
          </a:xfrm>
          <a:prstGeom prst="cube">
            <a:avLst>
              <a:gd name="adj" fmla="val 11278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205535" y="65917"/>
            <a:ext cx="1351753" cy="827733"/>
          </a:xfrm>
          <a:prstGeom prst="cube">
            <a:avLst>
              <a:gd name="adj" fmla="val 21273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249553" y="2341418"/>
            <a:ext cx="1377865" cy="858099"/>
          </a:xfrm>
          <a:prstGeom prst="cube">
            <a:avLst>
              <a:gd name="adj" fmla="val 21273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3">
            <a:hlinkClick r:id="rId4" action="ppaction://hlinksldjump">
              <a:snd r:embed="rId5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329171" y="4462352"/>
            <a:ext cx="1539787" cy="917799"/>
          </a:xfrm>
          <a:prstGeom prst="cube">
            <a:avLst>
              <a:gd name="adj" fmla="val 21273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" y="1349572"/>
            <a:ext cx="5424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" y="3232729"/>
            <a:ext cx="585787" cy="6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3" y="5324841"/>
            <a:ext cx="573087" cy="5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" y="1219332"/>
            <a:ext cx="692446" cy="6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44" y="1071090"/>
            <a:ext cx="10906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54" y="1000446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>
            <a:hlinkClick r:id="rId2" action="ppaction://hlinksldjump">
              <a:snd r:embed="rId3" name="cashreg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25" y="196128"/>
            <a:ext cx="6817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18" y="154081"/>
            <a:ext cx="699276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62" y="-151249"/>
            <a:ext cx="1371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47" y="-55745"/>
            <a:ext cx="1436053" cy="10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39" y="2562629"/>
            <a:ext cx="71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3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99" y="2525532"/>
            <a:ext cx="792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2" y="2410286"/>
            <a:ext cx="1365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12" y="2373132"/>
            <a:ext cx="15668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" y="3199517"/>
            <a:ext cx="714888" cy="7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44" y="333797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43" y="3267327"/>
            <a:ext cx="1146886" cy="11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71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8715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68" y="4482250"/>
            <a:ext cx="124574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54" y="4332069"/>
            <a:ext cx="1495598" cy="10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" y="5258977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88" y="5491649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>
            <a:hlinkClick r:id="rId4" action="ppaction://hlinksldjump">
              <a:snd r:embed="rId5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0" y="5491649"/>
            <a:ext cx="1225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" y="6026655"/>
            <a:ext cx="17557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75656" y="1700808"/>
            <a:ext cx="6336704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11560" y="5373216"/>
            <a:ext cx="2592288" cy="115212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nextslide"/>
          </p:cNvPr>
          <p:cNvSpPr/>
          <p:nvPr/>
        </p:nvSpPr>
        <p:spPr>
          <a:xfrm flipH="1">
            <a:off x="5796136" y="5373216"/>
            <a:ext cx="2592288" cy="115212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7332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ВПЕРЁД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" action="ppaction://hlinkshowjump?jump=lastslideviewed"/>
          </p:cNvPr>
          <p:cNvSpPr txBox="1"/>
          <p:nvPr/>
        </p:nvSpPr>
        <p:spPr>
          <a:xfrm>
            <a:off x="1259632" y="573325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135513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04864"/>
            <a:ext cx="1337901" cy="16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204864"/>
            <a:ext cx="132110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197248" y="1681978"/>
            <a:ext cx="720080" cy="271410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AutoShape 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275330" y="3983977"/>
            <a:ext cx="792088" cy="24765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4292395" y="6023371"/>
            <a:ext cx="792088" cy="223333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999464" y="1698465"/>
            <a:ext cx="1448722" cy="290799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151417" y="3902637"/>
            <a:ext cx="1394195" cy="276944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079376" y="5978114"/>
            <a:ext cx="1512168" cy="332865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084483" y="1483566"/>
            <a:ext cx="792088" cy="668235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243941" y="3636780"/>
            <a:ext cx="792088" cy="63089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207376" y="5769498"/>
            <a:ext cx="792088" cy="530153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solidFill>
              <a:srgbClr val="0070C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02848" y="1349572"/>
            <a:ext cx="1407159" cy="831699"/>
          </a:xfrm>
          <a:prstGeom prst="can">
            <a:avLst>
              <a:gd name="adj" fmla="val 50000"/>
            </a:avLst>
          </a:prstGeom>
          <a:solidFill>
            <a:srgbClr val="F9DC2B"/>
          </a:solidFill>
          <a:ln w="12700">
            <a:solidFill>
              <a:srgbClr val="FFC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7694387" y="3501009"/>
            <a:ext cx="1394195" cy="766662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12700">
            <a:solidFill>
              <a:srgbClr val="C00000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>
            <a:hlinkClick r:id="rId4" action="ppaction://hlinksldjump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7645812" y="5661248"/>
            <a:ext cx="1512169" cy="791181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12700">
            <a:noFill/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5147" y="2435381"/>
            <a:ext cx="746511" cy="432048"/>
          </a:xfrm>
          <a:prstGeom prst="cube">
            <a:avLst>
              <a:gd name="adj" fmla="val 1127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3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62143" y="2363373"/>
            <a:ext cx="807323" cy="504056"/>
          </a:xfrm>
          <a:prstGeom prst="cube">
            <a:avLst>
              <a:gd name="adj" fmla="val 30426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65147" y="353186"/>
            <a:ext cx="681581" cy="432048"/>
          </a:xfrm>
          <a:prstGeom prst="cube">
            <a:avLst>
              <a:gd name="adj" fmla="val 11278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55950" y="4640343"/>
            <a:ext cx="792088" cy="432048"/>
          </a:xfrm>
          <a:prstGeom prst="cube">
            <a:avLst>
              <a:gd name="adj" fmla="val 11278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86520" y="4555275"/>
            <a:ext cx="873008" cy="540327"/>
          </a:xfrm>
          <a:prstGeom prst="cube">
            <a:avLst>
              <a:gd name="adj" fmla="val 30426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848038" y="224072"/>
            <a:ext cx="872264" cy="548481"/>
          </a:xfrm>
          <a:prstGeom prst="cube">
            <a:avLst>
              <a:gd name="adj" fmla="val 30426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812634" y="182273"/>
            <a:ext cx="1308305" cy="678872"/>
          </a:xfrm>
          <a:prstGeom prst="cube">
            <a:avLst>
              <a:gd name="adj" fmla="val 11278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720302" y="2341418"/>
            <a:ext cx="1400637" cy="752822"/>
          </a:xfrm>
          <a:prstGeom prst="cube">
            <a:avLst>
              <a:gd name="adj" fmla="val 11278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1786620" y="4640343"/>
            <a:ext cx="1445986" cy="762882"/>
          </a:xfrm>
          <a:prstGeom prst="cube">
            <a:avLst>
              <a:gd name="adj" fmla="val 11278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1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205535" y="65917"/>
            <a:ext cx="1351753" cy="827733"/>
          </a:xfrm>
          <a:prstGeom prst="cube">
            <a:avLst>
              <a:gd name="adj" fmla="val 21273"/>
            </a:avLst>
          </a:prstGeom>
          <a:solidFill>
            <a:srgbClr val="FFFF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2">
            <a:hlinkClick r:id="rId2" action="ppaction://hlinksldjump">
              <a:snd r:embed="rId3" name="MS900069727[1].wav"/>
            </a:hlinkClick>
          </p:cNvPr>
          <p:cNvSpPr>
            <a:spLocks noChangeArrowheads="1"/>
          </p:cNvSpPr>
          <p:nvPr/>
        </p:nvSpPr>
        <p:spPr bwMode="auto">
          <a:xfrm>
            <a:off x="3249553" y="2341418"/>
            <a:ext cx="1377865" cy="858099"/>
          </a:xfrm>
          <a:prstGeom prst="cube">
            <a:avLst>
              <a:gd name="adj" fmla="val 21273"/>
            </a:avLst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3">
            <a:hlinkClick r:id="rId4" action="ppaction://hlinksldjump">
              <a:snd r:embed="rId5" name="cashreg.wav"/>
            </a:hlinkClick>
          </p:cNvPr>
          <p:cNvSpPr>
            <a:spLocks noChangeArrowheads="1"/>
          </p:cNvSpPr>
          <p:nvPr/>
        </p:nvSpPr>
        <p:spPr bwMode="auto">
          <a:xfrm>
            <a:off x="3329171" y="4462352"/>
            <a:ext cx="1539787" cy="917799"/>
          </a:xfrm>
          <a:prstGeom prst="cube">
            <a:avLst>
              <a:gd name="adj" fmla="val 21273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7" y="1349572"/>
            <a:ext cx="54246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" y="3232729"/>
            <a:ext cx="585787" cy="6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3" y="5324841"/>
            <a:ext cx="573087" cy="58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" y="1219332"/>
            <a:ext cx="692446" cy="6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44" y="1071090"/>
            <a:ext cx="10906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54" y="1000446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25" y="196128"/>
            <a:ext cx="6817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18" y="154081"/>
            <a:ext cx="699276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62" y="-151249"/>
            <a:ext cx="13716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1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47" y="-55745"/>
            <a:ext cx="1436053" cy="10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2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39" y="2562629"/>
            <a:ext cx="71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99" y="2525532"/>
            <a:ext cx="792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2" y="2410286"/>
            <a:ext cx="1365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12" y="2373132"/>
            <a:ext cx="15668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" y="3199517"/>
            <a:ext cx="714888" cy="7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44" y="3337970"/>
            <a:ext cx="109696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43" y="3267327"/>
            <a:ext cx="1146886" cy="11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71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8715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68" y="4482250"/>
            <a:ext cx="124574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>
            <a:hlinkClick r:id="rId4" action="ppaction://hlinksldjump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54" y="4332069"/>
            <a:ext cx="1495598" cy="10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" y="5258977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>
            <a:hlinkClick r:id="rId2" action="ppaction://hlinksldjump">
              <a:snd r:embed="rId3" name="MS900069727[1].wav"/>
            </a:hlinkClick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88" y="5491649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>
            <a:hlinkClick r:id="rId4" action="ppaction://hlinksldjump">
              <a:snd r:embed="rId5" name="cashreg.wav"/>
            </a:hlinkClick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0" y="5491649"/>
            <a:ext cx="1225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" y="6026655"/>
            <a:ext cx="17557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1475656" y="1484784"/>
            <a:ext cx="6336704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611560" y="5373216"/>
            <a:ext cx="2592288" cy="115212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" action="ppaction://hlinkshowjump?jump=nextslide"/>
          </p:cNvPr>
          <p:cNvSpPr/>
          <p:nvPr/>
        </p:nvSpPr>
        <p:spPr>
          <a:xfrm flipH="1">
            <a:off x="5796136" y="5373216"/>
            <a:ext cx="2592288" cy="115212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57332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ВПЕРЁД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1259632" y="573325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НАЗАД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1453885" cy="163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16832"/>
            <a:ext cx="1415441" cy="165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916832"/>
            <a:ext cx="1455313" cy="165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Равнобедренный треугольник 8"/>
          <p:cNvSpPr/>
          <p:nvPr/>
        </p:nvSpPr>
        <p:spPr>
          <a:xfrm>
            <a:off x="4932040" y="2204864"/>
            <a:ext cx="1008112" cy="100811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444208" y="2060848"/>
            <a:ext cx="648072" cy="1224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444208" y="2060848"/>
            <a:ext cx="648072" cy="12241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48</Words>
  <Application>Microsoft Office PowerPoint</Application>
  <PresentationFormat>Экран (4:3)</PresentationFormat>
  <Paragraphs>19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ИНТЕРНЕТ - 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Настик</dc:creator>
  <cp:lastModifiedBy>Оля</cp:lastModifiedBy>
  <cp:revision>59</cp:revision>
  <dcterms:created xsi:type="dcterms:W3CDTF">2012-04-18T11:06:07Z</dcterms:created>
  <dcterms:modified xsi:type="dcterms:W3CDTF">2014-03-30T20:33:22Z</dcterms:modified>
</cp:coreProperties>
</file>