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EDD1-7997-438E-B3E8-9A88DFD4E86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786A-141A-48FB-879F-5BD8EDE6E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Государственное Бюджетное Дошкольное Образовательное  Учреждение Детский сад №28 Кировского района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7343804" cy="3143248"/>
          </a:xfrm>
        </p:spPr>
        <p:txBody>
          <a:bodyPr anchor="b">
            <a:normAutofit fontScale="40000" lnSpcReduction="20000"/>
          </a:bodyPr>
          <a:lstStyle/>
          <a:p>
            <a:r>
              <a:rPr lang="ru-RU" sz="10900" dirty="0" smtClean="0">
                <a:solidFill>
                  <a:schemeClr val="tx1"/>
                </a:solidFill>
              </a:rPr>
              <a:t>Животные наших лесов</a:t>
            </a:r>
          </a:p>
          <a:p>
            <a:pPr algn="r"/>
            <a:r>
              <a:rPr lang="ru-RU" sz="7000" dirty="0" smtClean="0"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sz="7000" dirty="0" smtClean="0">
                <a:solidFill>
                  <a:schemeClr val="tx1"/>
                </a:solidFill>
              </a:rPr>
              <a:t>Воробьева Е.Н. 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5100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2014 год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Дружбу водит лишь с лисой,</a:t>
            </a:r>
            <a:br>
              <a:rPr lang="ru-RU" sz="2000" dirty="0" smtClean="0"/>
            </a:br>
            <a:r>
              <a:rPr lang="ru-RU" sz="2000" dirty="0" smtClean="0"/>
              <a:t>Этот зверь сердитый, злой.</a:t>
            </a:r>
            <a:br>
              <a:rPr lang="ru-RU" sz="2000" dirty="0" smtClean="0"/>
            </a:br>
            <a:r>
              <a:rPr lang="ru-RU" sz="2000" dirty="0" smtClean="0"/>
              <a:t>Он зубами щёлк да щёлк,</a:t>
            </a:r>
            <a:br>
              <a:rPr lang="ru-RU" sz="2000" dirty="0" smtClean="0"/>
            </a:br>
            <a:r>
              <a:rPr lang="ru-RU" sz="2000" dirty="0" smtClean="0"/>
              <a:t>Очень страшный серый ...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26626" name="Picture 2" descr="http://stat20.privet.ru/lr/0b227ed2feffcc40b1f3bc3ac679a2a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" b="5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357826"/>
            <a:ext cx="5486400" cy="8048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Волки хорошо бегают. Питаются мясом  животных. Живут в логове.</a:t>
            </a:r>
            <a:endParaRPr lang="ru-RU" sz="2400" dirty="0"/>
          </a:p>
        </p:txBody>
      </p:sp>
      <p:pic>
        <p:nvPicPr>
          <p:cNvPr id="27650" name="Picture 2" descr="http://stat18.privet.ru/lr/0d1b86d7a98baea57225b645dbc605f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90" r="55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Летом ходит без дороги</a:t>
            </a:r>
            <a:br>
              <a:rPr lang="ru-RU" sz="2000" dirty="0"/>
            </a:br>
            <a:r>
              <a:rPr lang="ru-RU" sz="2000" dirty="0"/>
              <a:t>Возле сосен и берез,</a:t>
            </a:r>
            <a:br>
              <a:rPr lang="ru-RU" sz="2000" dirty="0"/>
            </a:br>
            <a:r>
              <a:rPr lang="ru-RU" sz="2000" dirty="0"/>
              <a:t>А зимой он спит в берлоге,</a:t>
            </a:r>
            <a:br>
              <a:rPr lang="ru-RU" sz="2000" dirty="0"/>
            </a:br>
            <a:r>
              <a:rPr lang="ru-RU" sz="2000" dirty="0"/>
              <a:t>От мороза прячет нос.</a:t>
            </a:r>
          </a:p>
        </p:txBody>
      </p:sp>
      <p:pic>
        <p:nvPicPr>
          <p:cNvPr id="28674" name="Picture 2" descr="http://www.starsclub.ru/animal/bear_b/bear_photo_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Медведи быстро бегают, хорошо плавают и лазают по деревьям. Питаются ягодами, орехами, грибами. Зимой спят в берлоге.</a:t>
            </a:r>
            <a:endParaRPr lang="ru-RU" sz="2000" dirty="0"/>
          </a:p>
        </p:txBody>
      </p:sp>
      <p:pic>
        <p:nvPicPr>
          <p:cNvPr id="29698" name="Picture 2" descr="http://img0.liveinternet.ru/images/attach/c/6/89/655/89655960__zveri2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21" r="83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/>
              <a:t>Тяжелы рога по весу, </a:t>
            </a:r>
            <a:br>
              <a:rPr lang="ru-RU" sz="2400" dirty="0"/>
            </a:br>
            <a:r>
              <a:rPr lang="ru-RU" sz="2400" dirty="0"/>
              <a:t>Ходит важно он по лесу:</a:t>
            </a:r>
            <a:br>
              <a:rPr lang="ru-RU" sz="2400" dirty="0"/>
            </a:br>
            <a:r>
              <a:rPr lang="ru-RU" sz="2400" dirty="0"/>
              <a:t>Он  хозяин, а не гость –</a:t>
            </a:r>
            <a:br>
              <a:rPr lang="ru-RU" sz="2400" dirty="0"/>
            </a:br>
            <a:r>
              <a:rPr lang="ru-RU" sz="2400" dirty="0"/>
              <a:t>Хмурый и сердитый </a:t>
            </a:r>
            <a:endParaRPr lang="ru-RU" dirty="0"/>
          </a:p>
        </p:txBody>
      </p:sp>
      <p:pic>
        <p:nvPicPr>
          <p:cNvPr id="30722" name="Picture 2" descr="http://svit24.net/images/stories/articles/2013/World/02-2013/06/Moskva_lo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" r="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Лоси легко и быстро бегают, хорошо плавают. Питаются травой,  корой деревьев.</a:t>
            </a:r>
            <a:endParaRPr lang="ru-RU" sz="2800" dirty="0"/>
          </a:p>
        </p:txBody>
      </p:sp>
      <p:pic>
        <p:nvPicPr>
          <p:cNvPr id="31746" name="Picture 2" descr="http://proxy12.media.online.ua/uol/r3-70b9429c81/501017529d04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16" r="51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400800" cy="135732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Загадки о животных</a:t>
            </a:r>
          </a:p>
          <a:p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kvadroom.ru/i/poselki/632_dop_5320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419" y="3071810"/>
            <a:ext cx="6775620" cy="352901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Учить детей отвечать на вопросы, отгадывать загадки, развивать диалогическую речь;</a:t>
            </a:r>
          </a:p>
          <a:p>
            <a:r>
              <a:rPr lang="ru-RU" sz="2800" dirty="0" smtClean="0"/>
              <a:t>Учить детей употреблять в речи прилагательные, соотносить слова, обозначающие названия животных, с названиями их детенышей;</a:t>
            </a:r>
          </a:p>
          <a:p>
            <a:r>
              <a:rPr lang="ru-RU" sz="2800" dirty="0" smtClean="0"/>
              <a:t>Воспитывать бережное отношение к природе;</a:t>
            </a:r>
          </a:p>
          <a:p>
            <a:r>
              <a:rPr lang="ru-RU" sz="2800" dirty="0" smtClean="0"/>
              <a:t>Способствовать развитию эстетического восприятия окружающего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14480" y="4643446"/>
            <a:ext cx="5486400" cy="1990752"/>
          </a:xfrm>
        </p:spPr>
        <p:txBody>
          <a:bodyPr>
            <a:no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Два пушистых длинных ушка,</a:t>
            </a:r>
            <a:br>
              <a:rPr lang="ru-RU" sz="2400" dirty="0" smtClean="0"/>
            </a:br>
            <a:r>
              <a:rPr lang="ru-RU" sz="2400" dirty="0" smtClean="0"/>
              <a:t>Любит грызть капустный лист,</a:t>
            </a:r>
            <a:br>
              <a:rPr lang="ru-RU" sz="2400" dirty="0" smtClean="0"/>
            </a:br>
            <a:r>
              <a:rPr lang="ru-RU" sz="2400" dirty="0" smtClean="0"/>
              <a:t>Прыгать может как лягушка</a:t>
            </a:r>
            <a:br>
              <a:rPr lang="ru-RU" sz="2400" dirty="0" smtClean="0"/>
            </a:br>
            <a:r>
              <a:rPr lang="ru-RU" sz="2400" dirty="0" smtClean="0"/>
              <a:t>Всех вокруг боится лис!</a:t>
            </a:r>
            <a:endParaRPr lang="ru-RU" sz="2400" dirty="0"/>
          </a:p>
        </p:txBody>
      </p:sp>
      <p:pic>
        <p:nvPicPr>
          <p:cNvPr id="4098" name="Picture 2" descr="http://www.mancompany.ru/upload/iblock/293/vitq-uhtg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00" b="17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04934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Зайцы устраивают свое жилище в ямках под кустиками. Питаются травой, очень любят кору осины. Несколько раз в год меняют свою шкурку.</a:t>
            </a:r>
            <a:endParaRPr lang="ru-RU" sz="2000" dirty="0"/>
          </a:p>
        </p:txBody>
      </p:sp>
      <p:pic>
        <p:nvPicPr>
          <p:cNvPr id="20482" name="Picture 2" descr="http://albums1.ochepyatki.ru/640/f_142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8" b="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Под соснами, под елками</a:t>
            </a:r>
          </a:p>
          <a:p>
            <a:r>
              <a:rPr lang="ru-RU" sz="2400" dirty="0" smtClean="0"/>
              <a:t>Лежит мешок с иголками.</a:t>
            </a:r>
          </a:p>
          <a:p>
            <a:endParaRPr lang="ru-RU" dirty="0"/>
          </a:p>
        </p:txBody>
      </p:sp>
      <p:pic>
        <p:nvPicPr>
          <p:cNvPr id="22530" name="Picture 2" descr="http://kolyan.net/uploads/posts/2011-06/1307206386_202088f961b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Ежи выходят на охоту ночью. Едят мышей, лягушек, насекомых. Зимой впадают в спячку, находят чужие норы и в них устраиваются.</a:t>
            </a:r>
            <a:endParaRPr lang="ru-RU" sz="2000" dirty="0"/>
          </a:p>
        </p:txBody>
      </p:sp>
      <p:pic>
        <p:nvPicPr>
          <p:cNvPr id="23554" name="Picture 2" descr="http://img01.chitalnya.ru/upload2/341/4872781410813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322" b="93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1428760"/>
          </a:xfrm>
        </p:spPr>
        <p:txBody>
          <a:bodyPr>
            <a:noAutofit/>
          </a:bodyPr>
          <a:lstStyle/>
          <a:p>
            <a:r>
              <a:rPr lang="ru-RU" sz="2400" dirty="0"/>
              <a:t>Хвост пушистый бережёт</a:t>
            </a:r>
            <a:br>
              <a:rPr lang="ru-RU" sz="2400" dirty="0"/>
            </a:br>
            <a:r>
              <a:rPr lang="ru-RU" sz="2400" dirty="0"/>
              <a:t>И зверюшек  стережёт:</a:t>
            </a:r>
            <a:br>
              <a:rPr lang="ru-RU" sz="2400" dirty="0"/>
            </a:br>
            <a:r>
              <a:rPr lang="ru-RU" sz="2400" dirty="0"/>
              <a:t>Знают, рыжую в лесу –</a:t>
            </a:r>
            <a:br>
              <a:rPr lang="ru-RU" sz="2400" dirty="0"/>
            </a:br>
            <a:r>
              <a:rPr lang="ru-RU" sz="2400" dirty="0"/>
              <a:t>Очень хитрую</a:t>
            </a:r>
            <a:r>
              <a:rPr lang="ru-RU" sz="2400" b="1" dirty="0"/>
              <a:t> </a:t>
            </a:r>
            <a:endParaRPr lang="ru-RU" sz="2400" dirty="0" smtClean="0"/>
          </a:p>
          <a:p>
            <a:endParaRPr lang="ru-RU" sz="2000" dirty="0"/>
          </a:p>
        </p:txBody>
      </p:sp>
      <p:pic>
        <p:nvPicPr>
          <p:cNvPr id="24578" name="Picture 2" descr="http://img1.liveinternet.ru/images/attach/c/0/39/812/39812882_fox_0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Лиса охотится на мышей, зайцев и ежей. Живет в норе</a:t>
            </a:r>
            <a:endParaRPr lang="ru-RU" sz="2400" dirty="0"/>
          </a:p>
        </p:txBody>
      </p:sp>
      <p:pic>
        <p:nvPicPr>
          <p:cNvPr id="25602" name="Picture 2" descr="http://im1-tub-ru.yandex.net/i?id=267839991-58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000" b="3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217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Дошкольное Образовательное  Учреждение Детский сад №28 Кировского района</vt:lpstr>
      <vt:lpstr>Слайд 2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 наших лесов</dc:title>
  <dc:creator>ЕЛЕНА</dc:creator>
  <cp:lastModifiedBy>ЕЛЕНА</cp:lastModifiedBy>
  <cp:revision>26</cp:revision>
  <dcterms:created xsi:type="dcterms:W3CDTF">2014-05-24T14:27:16Z</dcterms:created>
  <dcterms:modified xsi:type="dcterms:W3CDTF">2014-11-04T15:38:51Z</dcterms:modified>
</cp:coreProperties>
</file>