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385" r:id="rId2"/>
    <p:sldId id="380" r:id="rId3"/>
    <p:sldId id="309" r:id="rId4"/>
    <p:sldId id="386" r:id="rId5"/>
    <p:sldId id="431" r:id="rId6"/>
    <p:sldId id="387" r:id="rId7"/>
    <p:sldId id="403" r:id="rId8"/>
    <p:sldId id="426" r:id="rId9"/>
    <p:sldId id="430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8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4452" autoAdjust="0"/>
  </p:normalViewPr>
  <p:slideViewPr>
    <p:cSldViewPr>
      <p:cViewPr>
        <p:scale>
          <a:sx n="70" d="100"/>
          <a:sy n="70" d="100"/>
        </p:scale>
        <p:origin x="-1578" y="48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061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74420" y="479864"/>
            <a:ext cx="5554980" cy="1962912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074420" y="2466752"/>
            <a:ext cx="5554980" cy="23368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DDD45-B419-487D-ACFE-6B3AFB73FACE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7CADB-3B39-45B6-B60F-1D44CF615D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1075" y="1885069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867882" y="1793355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DDD45-B419-487D-ACFE-6B3AFB73FACE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7CADB-3B39-45B6-B60F-1D44CF615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366186"/>
            <a:ext cx="1371600" cy="7802033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50" y="366188"/>
            <a:ext cx="41719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DDD45-B419-487D-ACFE-6B3AFB73FACE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7CADB-3B39-45B6-B60F-1D44CF615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DDD45-B419-487D-ACFE-6B3AFB73FACE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7CADB-3B39-45B6-B60F-1D44CF615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2168" y="-72"/>
            <a:ext cx="514350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794" y="3467100"/>
            <a:ext cx="4800600" cy="3048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3794" y="1422400"/>
            <a:ext cx="4800600" cy="2012949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DDD45-B419-487D-ACFE-6B3AFB73FACE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7CADB-3B39-45B6-B60F-1D44CF615D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1714500" y="0"/>
            <a:ext cx="5715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29241" y="3752875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806048" y="3661160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670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706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DDD45-B419-487D-ACFE-6B3AFB73FACE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7CADB-3B39-45B6-B60F-1D44CF615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880448"/>
            <a:ext cx="6172200" cy="1524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9758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9758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DDD45-B419-487D-ACFE-6B3AFB73FACE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7CADB-3B39-45B6-B60F-1D44CF615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DDD45-B419-487D-ACFE-6B3AFB73FACE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7CADB-3B39-45B6-B60F-1D44CF615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1238" y="0"/>
            <a:ext cx="609676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DDD45-B419-487D-ACFE-6B3AFB73FACE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7CADB-3B39-45B6-B60F-1D44CF615D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89037"/>
            <a:ext cx="2857500" cy="154940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1875952"/>
            <a:ext cx="2857500" cy="931333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" y="2844801"/>
            <a:ext cx="6115050" cy="5323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DDD45-B419-487D-ACFE-6B3AFB73FACE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7CADB-3B39-45B6-B60F-1D44CF615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5172" y="1422400"/>
            <a:ext cx="2057400" cy="26416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DDD45-B419-487D-ACFE-6B3AFB73FACE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7CADB-3B39-45B6-B60F-1D44CF615D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1422400"/>
            <a:ext cx="3429000" cy="6096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8650" y="1524005"/>
            <a:ext cx="3314700" cy="468604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297544" y="1272455"/>
            <a:ext cx="514350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3752750" y="1249048"/>
            <a:ext cx="486918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0" y="6400800"/>
            <a:ext cx="3314700" cy="1016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611945" y="-1087896"/>
            <a:ext cx="1229165" cy="2185183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26613" y="28137"/>
            <a:ext cx="1276643" cy="22695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37161" y="1406770"/>
            <a:ext cx="844288" cy="147016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759655" y="-72"/>
            <a:ext cx="6098345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76706" y="1930400"/>
            <a:ext cx="5623560" cy="64008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2686050" y="8407400"/>
            <a:ext cx="1600200" cy="63500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E3DDD45-B419-487D-ACFE-6B3AFB73FACE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4286250" y="8407400"/>
            <a:ext cx="2171700" cy="63500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460236" y="8407400"/>
            <a:ext cx="342900" cy="63500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CB7CADB-3B39-45B6-B60F-1D44CF615D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  <p:pic>
        <p:nvPicPr>
          <p:cNvPr id="11266" name="Picture 2" descr="http://img-fotki.yandex.ru/get/4709/131709560.1/0_64037_fe7b8d45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6857999" cy="9143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08720" y="1763688"/>
            <a:ext cx="49685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Учитывая особенности восприятия детьми цвета, я использовала сначала красный и синий цвета, затем желтый и зеленый. Когда большая часть детей научилась различать  основные цвета, были введены для ознакомления белый и черный цвета. Я старалась также подобрать игрушки и предметы яркой окраски. Ребята научились простейшим умственным операциям, а именно: сравнивать, сопоставлять цвета. Но все же часть детей оставалась равнодушной к абстрактному материалу, поэтому пришлось использовать игры сюжетного содержания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«Спрячь мышку» и «Нарядим солнышко»,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 которых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научить ребят обобщать предметы по сюжету и цвету. В игре «Нарядим солнышко» перед детьми было представлено обиженное солнышко, которое не нарядили к празднику. И ребятам предлагалось подарить ему косички с бантиками, т. е. нужно было к косичке подобрать бантик и подарить солнышку. В этой игре использовались и оттенки цветов. Но от детей не требовались названия цветов. Игры малышам понравились, они правильно подбирали цвета.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  <p:pic>
        <p:nvPicPr>
          <p:cNvPr id="67586" name="Picture 2" descr="http://www.egitimfakultesi.org/images/photoalbum/album_3/cocuklu-cicekli-cercev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08520"/>
            <a:ext cx="6857999" cy="9143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12976" y="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«Нарядим солнышко»</a:t>
            </a:r>
            <a:b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</a:b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«Спрячь мышку»</a:t>
            </a:r>
            <a:endParaRPr lang="ru-RU" sz="20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6" name="Picture 2" descr="http://www.maaam.ru/upload/blogs/af716af14ada8743a61d67551559c94f.jpg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908720" y="683568"/>
            <a:ext cx="5184576" cy="4104456"/>
          </a:xfrm>
          <a:prstGeom prst="rect">
            <a:avLst/>
          </a:prstGeom>
          <a:noFill/>
        </p:spPr>
      </p:pic>
      <p:pic>
        <p:nvPicPr>
          <p:cNvPr id="7" name="Picture 3" descr="F:\DCIM\100OLYMP\P1190601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908720" y="4788024"/>
            <a:ext cx="5256584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  <p:pic>
        <p:nvPicPr>
          <p:cNvPr id="63490" name="Picture 2" descr="http://img-fotki.yandex.ru/get/5708/kur-valentina.137/0_8e61f_62fd1494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F:\DCIM\100OLYMP\P11906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08920" y="179512"/>
            <a:ext cx="3600400" cy="2808312"/>
          </a:xfrm>
          <a:prstGeom prst="rect">
            <a:avLst/>
          </a:prstGeom>
          <a:noFill/>
        </p:spPr>
      </p:pic>
      <p:pic>
        <p:nvPicPr>
          <p:cNvPr id="6" name="Picture 1" descr="F:\DCIM\100OLYMP\P11906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0689" y="3347864"/>
            <a:ext cx="3528392" cy="2448272"/>
          </a:xfrm>
          <a:prstGeom prst="rect">
            <a:avLst/>
          </a:prstGeom>
          <a:noFill/>
        </p:spPr>
      </p:pic>
      <p:pic>
        <p:nvPicPr>
          <p:cNvPr id="1026" name="Picture 2" descr="F:\DCIM\100OLYMP\P207070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80928" y="6156176"/>
            <a:ext cx="3528392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  <p:pic>
        <p:nvPicPr>
          <p:cNvPr id="76802" name="Picture 2" descr="http://progon.pro/images/x3faozen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68560"/>
            <a:ext cx="6858000" cy="96125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52736" y="1763688"/>
            <a:ext cx="4968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Наблюдая за сюжетно-ролевыми играми детей, я заметила особый интерес к уголку </a:t>
            </a:r>
            <a:r>
              <a:rPr lang="ru-RU" dirty="0" err="1" smtClean="0"/>
              <a:t>ряжения</a:t>
            </a:r>
            <a:r>
              <a:rPr lang="ru-RU" dirty="0" smtClean="0"/>
              <a:t>. Родителями были сшиты юбочки  синего, зеленого, желтого  цветов. При одевании юбочки нужно было подобрать бусы  такого же цвета.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F:\DCIM\100OLYMP\P20706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5768" y="3795013"/>
            <a:ext cx="4495440" cy="3657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  <p:pic>
        <p:nvPicPr>
          <p:cNvPr id="3076" name="Picture 4" descr="http://musplus.ru/uploads/posts/2011-02/1297503627_139.frames.musplus.r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</p:spPr>
      </p:pic>
      <p:pic>
        <p:nvPicPr>
          <p:cNvPr id="3077" name="Picture 5" descr="F:\DCIM\100OLYMP\P20707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6712" y="1475656"/>
            <a:ext cx="3960440" cy="2953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F:\DCIM\100OLYMP\P20707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8720" y="4788024"/>
            <a:ext cx="388843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  <p:pic>
        <p:nvPicPr>
          <p:cNvPr id="75778" name="Picture 2" descr="http://img-fotki.yandex.ru/get/4518/131709560.2/0_64052_cf7110a0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88840" y="1763688"/>
            <a:ext cx="4392488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Работу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цветовосприятию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продолжила в сюжетно-ролевой игре «Дом». Кукле в зеленом платье нужно было налить чай в зеленую кружку и поставить кружку на тарелку такого же цвета, кукле в синем платье соответственно поставить синюю кружку и синюю тарелку и т. д.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учила ребят узнавать цвет и по словесному объяснению. Используя тот же дидактический материал, предлагала детям найти предметы заданного цвета: «Подари желтый бантик. Возьми красный шарик. Надень синюю юбочку и т. 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.» Для закрепления величин – большой и маленький – в группе были подобраны парные игрушки: мишки, зайчики, матрешки,  куклы, мячики, шарики, как одинакового цвета, так и разного. Закрепление величины проводилось как на занятиях, так и в повседневной жизни – играх, наблюдениях, режимных процессах, самостоятельной деятельности детей. </a:t>
            </a:r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  <p:pic>
        <p:nvPicPr>
          <p:cNvPr id="72706" name="Picture 2" descr="http://www.congratulatorycard.ru/frameforphoto/3/1939foto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7999" cy="9143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4664" y="1043608"/>
            <a:ext cx="44644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наглядного ознакомления с формой предметов было сконструировано панно, на котором изображены как отдельные формы - квадрат, круг, овал, треугольник, прямоугольник, так и изображения предметов для выяснения отдельных форм. Хочется отметить, что предметы также имеют разнообразную окраску. </a:t>
            </a:r>
            <a:endParaRPr lang="ru-RU" sz="1600" dirty="0" smtClean="0">
              <a:solidFill>
                <a:srgbClr val="009FD9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9FD9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Работа по восприятию цвета, величины и формы проводилась с учетом индивидуальных особенностей детей. Ребятам, хорошо усваивающим программу, задания в дидактических играх усложнялись. Детям, трудно усваивающим материал, предлагались задания в облегченном варианте. </a:t>
            </a:r>
          </a:p>
        </p:txBody>
      </p:sp>
      <p:pic>
        <p:nvPicPr>
          <p:cNvPr id="6" name="Picture 3" descr="F:\DCIM\100OLYMP\P1240692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404664" y="5652120"/>
            <a:ext cx="4608512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  <p:pic>
        <p:nvPicPr>
          <p:cNvPr id="94210" name="Picture 2" descr="http://img-fotki.yandex.ru/get/23/gshade.5/0_cd31_67051f55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6857999" cy="914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84784" y="1475656"/>
            <a:ext cx="41044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Подводя итог, можно сказать, что проведенная мною работа благотворно отразилась на знаниях и умениях малышей. Анализ деятельности по сенсорному воспитанию показал, что дети успешно овладевают знаниями и умениями программы сенсорного развития. </a:t>
            </a:r>
          </a:p>
          <a:p>
            <a:r>
              <a:rPr lang="ru-RU" sz="2000" dirty="0" smtClean="0"/>
              <a:t>В связи со сказанным становится очевидным, что, создавая условия для формирования сенсорного опыта, решается важнейшая задача своевременного развития ребенка.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34440" y="1907704"/>
            <a:ext cx="5623560" cy="6400800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  <p:pic>
        <p:nvPicPr>
          <p:cNvPr id="9218" name="Picture 2" descr="http://forum.tymama.ru/uploads/monthly_02_2011/post-1-12974198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6857999" cy="9143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94472" y="3203848"/>
            <a:ext cx="28690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1343</TotalTime>
  <Words>501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Проэкт на тему:</dc:title>
  <dc:creator>Иван</dc:creator>
  <cp:lastModifiedBy>Elena</cp:lastModifiedBy>
  <cp:revision>241</cp:revision>
  <dcterms:created xsi:type="dcterms:W3CDTF">2013-01-15T17:21:54Z</dcterms:created>
  <dcterms:modified xsi:type="dcterms:W3CDTF">2014-12-31T13:49:40Z</dcterms:modified>
</cp:coreProperties>
</file>