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358" r:id="rId2"/>
    <p:sldId id="359" r:id="rId3"/>
    <p:sldId id="360" r:id="rId4"/>
    <p:sldId id="361" r:id="rId5"/>
    <p:sldId id="373" r:id="rId6"/>
    <p:sldId id="366" r:id="rId7"/>
    <p:sldId id="367" r:id="rId8"/>
    <p:sldId id="372" r:id="rId9"/>
    <p:sldId id="432" r:id="rId10"/>
    <p:sldId id="434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8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94452" autoAdjust="0"/>
  </p:normalViewPr>
  <p:slideViewPr>
    <p:cSldViewPr>
      <p:cViewPr>
        <p:scale>
          <a:sx n="70" d="100"/>
          <a:sy n="70" d="100"/>
        </p:scale>
        <p:origin x="-1578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061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74420" y="479864"/>
            <a:ext cx="5554980" cy="196291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074420" y="2466752"/>
            <a:ext cx="5554980" cy="23368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DDD45-B419-487D-ACFE-6B3AFB73FACE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7CADB-3B39-45B6-B60F-1D44CF615D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1075" y="1885069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867882" y="1793355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DDD45-B419-487D-ACFE-6B3AFB73FACE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7CADB-3B39-45B6-B60F-1D44CF61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366186"/>
            <a:ext cx="1371600" cy="7802033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0" y="366188"/>
            <a:ext cx="41719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DDD45-B419-487D-ACFE-6B3AFB73FACE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7CADB-3B39-45B6-B60F-1D44CF61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DDD45-B419-487D-ACFE-6B3AFB73FACE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7CADB-3B39-45B6-B60F-1D44CF61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2168" y="-72"/>
            <a:ext cx="51435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794" y="3467100"/>
            <a:ext cx="4800600" cy="3048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3794" y="1422400"/>
            <a:ext cx="4800600" cy="2012949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DDD45-B419-487D-ACFE-6B3AFB73FACE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7CADB-3B39-45B6-B60F-1D44CF615D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1714500" y="0"/>
            <a:ext cx="5715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29241" y="3752875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806048" y="3661160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670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706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DDD45-B419-487D-ACFE-6B3AFB73FACE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7CADB-3B39-45B6-B60F-1D44CF61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880448"/>
            <a:ext cx="6172200" cy="1524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9758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9758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DDD45-B419-487D-ACFE-6B3AFB73FACE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7CADB-3B39-45B6-B60F-1D44CF61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DDD45-B419-487D-ACFE-6B3AFB73FACE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7CADB-3B39-45B6-B60F-1D44CF61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238" y="0"/>
            <a:ext cx="609676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DDD45-B419-487D-ACFE-6B3AFB73FACE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7CADB-3B39-45B6-B60F-1D44CF615D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89037"/>
            <a:ext cx="2857500" cy="154940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875952"/>
            <a:ext cx="2857500" cy="93133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6115050" cy="5323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DDD45-B419-487D-ACFE-6B3AFB73FACE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7CADB-3B39-45B6-B60F-1D44CF615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5172" y="1422400"/>
            <a:ext cx="2057400" cy="26416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3DDD45-B419-487D-ACFE-6B3AFB73FACE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7CADB-3B39-45B6-B60F-1D44CF615D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1422400"/>
            <a:ext cx="3429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8650" y="1524005"/>
            <a:ext cx="33147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297544" y="1272455"/>
            <a:ext cx="514350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3752750" y="1249048"/>
            <a:ext cx="486918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0" y="6400800"/>
            <a:ext cx="3314700" cy="1016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611945" y="-1087896"/>
            <a:ext cx="1229165" cy="218518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26613" y="28137"/>
            <a:ext cx="1276643" cy="22695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37161" y="1406770"/>
            <a:ext cx="844288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59655" y="-72"/>
            <a:ext cx="6098345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76706" y="1930400"/>
            <a:ext cx="5623560" cy="64008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2686050" y="8407400"/>
            <a:ext cx="1600200" cy="635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E3DDD45-B419-487D-ACFE-6B3AFB73FACE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4286250" y="8407400"/>
            <a:ext cx="2171700" cy="6350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460236" y="8407400"/>
            <a:ext cx="342900" cy="635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CB7CADB-3B39-45B6-B60F-1D44CF615D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80898" name="Picture 2" descr="http://38photo.ru/uploads/posts/2011-02/48kids_38photo.r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pic>
        <p:nvPicPr>
          <p:cNvPr id="5" name="Picture 2" descr="F:\DCIM\100OLYMP\P11906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696" y="827584"/>
            <a:ext cx="5760640" cy="3470266"/>
          </a:xfrm>
          <a:prstGeom prst="rect">
            <a:avLst/>
          </a:prstGeom>
          <a:noFill/>
        </p:spPr>
      </p:pic>
      <p:pic>
        <p:nvPicPr>
          <p:cNvPr id="6" name="Picture 3" descr="F:\DCIM\100OLYMP\P11906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0688" y="4644008"/>
            <a:ext cx="5760640" cy="4074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68760" y="179512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«Найди вторую половинку»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04864" y="4211960"/>
            <a:ext cx="2858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«Подбери по цвету»</a:t>
            </a:r>
            <a:endParaRPr lang="ru-RU" sz="24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5" name="Picture 3" descr="F:\DCIM\100OLYMP\P12406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696" y="4716016"/>
            <a:ext cx="460225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7" name="Picture 1" descr="F:\DCIM\100OLYMP\P12406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28800" y="1115616"/>
            <a:ext cx="496855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9654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«</a:t>
            </a:r>
            <a:r>
              <a:rPr lang="ru-RU" sz="2400" b="1" dirty="0" smtClean="0">
                <a:solidFill>
                  <a:srgbClr val="C00000"/>
                </a:solidFill>
              </a:rPr>
              <a:t>Домино»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«Воздушные шары»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75778" name="Picture 2" descr="http://img-fotki.yandex.ru/get/4413/131709560.0/0_63ff4_253ee0c2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6857999" cy="9143999"/>
          </a:xfrm>
          <a:prstGeom prst="rect">
            <a:avLst/>
          </a:prstGeom>
          <a:noFill/>
        </p:spPr>
      </p:pic>
      <p:pic>
        <p:nvPicPr>
          <p:cNvPr id="4" name="Picture 2" descr="F:\DCIM\100OLYMP\P11805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672" y="395536"/>
            <a:ext cx="5790159" cy="4032448"/>
          </a:xfrm>
          <a:prstGeom prst="rect">
            <a:avLst/>
          </a:prstGeom>
          <a:noFill/>
        </p:spPr>
      </p:pic>
      <p:pic>
        <p:nvPicPr>
          <p:cNvPr id="5" name="Picture 3" descr="F:\DCIM\100OLYMP\P118058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6672" y="4499992"/>
            <a:ext cx="5904656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-252536"/>
            <a:ext cx="5623560" cy="214272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Результаты и перспективы работы по сенсорному воспитанию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75778" name="Picture 2" descr="http://allgraf.net/uploads/posts/2009-03/1237495818_pic_id4305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7999" cy="9143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08720" y="467544"/>
            <a:ext cx="4968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Дидактический материал вызывал у детей большой интерес, желание действовать. Дети обменивались предметами, сравнивали их, делали умозаключения: «Такой же шарик. Такая же полочка. Грибочки одинаковые.» Конечно же, не все дети справлялись с поставленной задачей. Часть из них не могла правильно подобрать грибки, шарики, палочки по признаку цвета, величины. Я постоянно разнообразила дидактический материал. Использовала и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игры-самоделки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«Воздушные шары», «Спрячь мышку», «Подбери чашки к блюдцам», «Учись застегивать», и др., которые вызывали у ребят интерес. Они увлеченно рассматривали материал, сопоставляли его, подбирали к эталону.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9218" name="Picture 2" descr="http://musplus.ru/uploads/posts/2010-09/1284981443_107.frames.musplus.r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  <p:pic>
        <p:nvPicPr>
          <p:cNvPr id="5" name="Picture 1" descr="F:\DCIM\100OLYMP\P11805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6712" y="539552"/>
            <a:ext cx="5328592" cy="3907634"/>
          </a:xfrm>
          <a:prstGeom prst="rect">
            <a:avLst/>
          </a:prstGeom>
          <a:noFill/>
        </p:spPr>
      </p:pic>
      <p:pic>
        <p:nvPicPr>
          <p:cNvPr id="6" name="Picture 1" descr="F:\DCIM\100OLYMP\P11906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8720" y="4767862"/>
            <a:ext cx="5328592" cy="38365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500" y="1"/>
            <a:ext cx="342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«Учись застегивать»</a:t>
            </a:r>
            <a:b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</a:br>
            <a:endParaRPr lang="ru-RU" sz="24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0808" y="4355976"/>
            <a:ext cx="3528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«Овощи на огороде»</a:t>
            </a:r>
            <a:endParaRPr lang="ru-RU" sz="24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66562" name="Picture 2" descr="http://img.megatorrents.kz/photos/110414225102431713_f12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84784" y="0"/>
            <a:ext cx="5373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«Составь картинку из мягких модулей»</a:t>
            </a:r>
            <a:b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</a:br>
            <a:endParaRPr lang="ru-RU" sz="24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" name="Picture 1" descr="F:\DCIM\100OLYMP\P11906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4704" y="611560"/>
            <a:ext cx="5793247" cy="3744416"/>
          </a:xfrm>
          <a:prstGeom prst="rect">
            <a:avLst/>
          </a:prstGeom>
          <a:noFill/>
        </p:spPr>
      </p:pic>
      <p:pic>
        <p:nvPicPr>
          <p:cNvPr id="7" name="Picture 2" descr="F:\DCIM\100OLYMP\P11906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704" y="4670352"/>
            <a:ext cx="5760640" cy="39340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44824" y="4283968"/>
            <a:ext cx="3797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«От большой к маленькой»</a:t>
            </a:r>
            <a:endParaRPr lang="ru-RU" sz="24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11266" name="Picture 2" descr="http://img-fotki.yandex.ru/get/4709/131709560.1/0_64037_fe7b8d45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6857999" cy="9143999"/>
          </a:xfrm>
          <a:prstGeom prst="rect">
            <a:avLst/>
          </a:prstGeom>
          <a:noFill/>
        </p:spPr>
      </p:pic>
      <p:pic>
        <p:nvPicPr>
          <p:cNvPr id="4" name="Picture 2" descr="F:\DCIM\100OLYMP\P11906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80" y="755576"/>
            <a:ext cx="5832649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97360" y="0"/>
            <a:ext cx="5499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«Собери по цвету»</a:t>
            </a:r>
            <a:b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«Светофор»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 descr="F:\DCIM\100OLYMP\P12406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2027" y="4283968"/>
            <a:ext cx="5829302" cy="4611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64514" name="Picture 2" descr="http://stat20.privet.ru/lr/0b2e182eecf29fd551e18087524f2a7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  <p:pic>
        <p:nvPicPr>
          <p:cNvPr id="4" name="Picture 4" descr="F:\DCIM\100OLYMP\P12406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672" y="611560"/>
            <a:ext cx="6048672" cy="3816424"/>
          </a:xfrm>
          <a:prstGeom prst="rect">
            <a:avLst/>
          </a:prstGeom>
          <a:noFill/>
        </p:spPr>
      </p:pic>
      <p:pic>
        <p:nvPicPr>
          <p:cNvPr id="5" name="Picture 3" descr="F:\DCIM\100OLYMP\P12406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80" y="4499992"/>
            <a:ext cx="5976664" cy="4320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60848" y="179512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«Кто ,где живет?»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63490" name="Picture 2" descr="http://futuru.ru/uploads/posts/2010-10/1286602912_futuru.ru.2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6857999" cy="9143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84784" y="0"/>
            <a:ext cx="4162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</a:rPr>
              <a:t>«Найди такую же  форму»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</a:rPr>
              <a:t>«Заполни стакан капельками»</a:t>
            </a:r>
            <a:endParaRPr lang="ru-RU" sz="2400" b="1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6" name="Picture 2" descr="F:\DCIM\100OLYMP\P1240688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620688" y="899592"/>
            <a:ext cx="5688632" cy="3888432"/>
          </a:xfrm>
          <a:prstGeom prst="rect">
            <a:avLst/>
          </a:prstGeom>
          <a:noFill/>
        </p:spPr>
      </p:pic>
      <p:pic>
        <p:nvPicPr>
          <p:cNvPr id="7" name="Picture 3" descr="F:\DCIM\100OLYMP\P124068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0688" y="4788024"/>
            <a:ext cx="5688632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52228" name="Picture 4" descr="http://www.magictail.ru/Ramochki/Det/index_files/original_images/p00002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  <p:pic>
        <p:nvPicPr>
          <p:cNvPr id="52229" name="Picture 5" descr="F:\DCIM\100OLYMP\P12406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60848" y="2295057"/>
            <a:ext cx="4464496" cy="361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60848" y="1259632"/>
            <a:ext cx="417646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«Угадай, что любят звери и угости»</a:t>
            </a:r>
            <a:endParaRPr lang="ru-RU" sz="2800" b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1338</TotalTime>
  <Words>179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Слайд 1</vt:lpstr>
      <vt:lpstr>Слайд 2</vt:lpstr>
      <vt:lpstr>Результаты и перспективы работы по сенсорному воспитанию</vt:lpstr>
      <vt:lpstr>Слайд 4</vt:lpstr>
      <vt:lpstr>Слайд 5</vt:lpstr>
      <vt:lpstr>Слайд 6</vt:lpstr>
      <vt:lpstr>Слайд 7</vt:lpstr>
      <vt:lpstr>Слайд 8</vt:lpstr>
      <vt:lpstr>«Угадай, что любят звери и угости»</vt:lpstr>
      <vt:lpstr>«Домино» «Воздушные шары»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Проэкт на тему:</dc:title>
  <dc:creator>Иван</dc:creator>
  <cp:lastModifiedBy>Elena</cp:lastModifiedBy>
  <cp:revision>239</cp:revision>
  <dcterms:created xsi:type="dcterms:W3CDTF">2013-01-15T17:21:54Z</dcterms:created>
  <dcterms:modified xsi:type="dcterms:W3CDTF">2014-12-31T13:47:30Z</dcterms:modified>
</cp:coreProperties>
</file>