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7056-6DFA-4E72-AAA3-3FB49187F67F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4B02-6B84-412E-8375-44A3FAFE86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627F-DA2C-4C66-A71F-BF12B185848A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5399-37A5-4574-B40C-2F4F15A67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67D2-EB7A-4731-ABDE-7284DD7FA6F0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3F2A-BAD1-42C1-BD99-B3E8ADA13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E154-998E-4BFE-945D-F5D4BB6C62C4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59D7-A85D-4121-8FAC-BE5AE422E3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6F73-0765-4C5C-9337-75A0779C1955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633E-CAD2-4C68-A8B8-38B0463DA3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A82E-CED6-4096-B993-5808AA5B47CD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5803-F884-435E-8BD3-6A5C85D86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3E96-21C0-4356-82FA-24744B53A275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EEC8-B722-4883-87D1-B9F38D025A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F85E-6ED2-45E1-BF31-1522200D4285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D044-6E24-426A-B6AF-6F8AA416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5709-09B5-411F-99F9-DFC10BCC0F61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8F1A-0669-47FF-9859-4FCB8B9E24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21AF-641A-4310-9193-BF11D3919BCF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35D0-68D6-42D7-AF7F-C327574ED7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2887-1608-44FA-9F80-5A445DFB5A58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3B11-1D9C-4B70-81D8-9239C86EB3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19CA0C5-7D54-47CC-8410-EDED720A0CB3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F29B39-C344-454D-8F52-1BC449FC1E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Black" pitchFamily="34" charset="0"/>
              </a:rPr>
              <a:t>Старичок- лесовичок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2928958" cy="349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535782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Ефимова Галина Викторовна, воспитатель </a:t>
            </a:r>
          </a:p>
          <a:p>
            <a:pPr algn="ctr"/>
            <a:r>
              <a:rPr lang="ru-RU" b="1" smtClean="0"/>
              <a:t>МБДОУ </a:t>
            </a:r>
            <a:r>
              <a:rPr lang="ru-RU" b="1" smtClean="0"/>
              <a:t>детский </a:t>
            </a:r>
            <a:r>
              <a:rPr lang="ru-RU" b="1" dirty="0" smtClean="0"/>
              <a:t>сад комбинированного вида </a:t>
            </a:r>
            <a:r>
              <a:rPr lang="ru-RU" b="1" smtClean="0"/>
              <a:t>№ </a:t>
            </a:r>
            <a:r>
              <a:rPr lang="ru-RU" b="1" smtClean="0"/>
              <a:t>374 </a:t>
            </a:r>
            <a:r>
              <a:rPr lang="ru-RU" b="1" dirty="0" smtClean="0"/>
              <a:t>г.о.Самара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23224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0649"/>
            <a:ext cx="2304255" cy="201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ub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68960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nc_8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140968"/>
            <a:ext cx="244827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pim8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140968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60648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908720"/>
            <a:ext cx="180020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5" y="908720"/>
            <a:ext cx="194421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ub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01765"/>
            <a:ext cx="1872208" cy="196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nc_8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284984"/>
            <a:ext cx="201622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pim8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266040"/>
            <a:ext cx="1872208" cy="1838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980728"/>
            <a:ext cx="194421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1000125"/>
            <a:ext cx="1782510" cy="178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83747603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3284984"/>
            <a:ext cx="194421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«Какой листик?»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429000"/>
            <a:ext cx="316367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3168352" cy="210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429000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Грибы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0259829_4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08912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331913" y="1889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Берегите лес!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749" y="1124744"/>
            <a:ext cx="302004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1281" y="3645024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6867" y="1052736"/>
            <a:ext cx="311074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3" y="3645024"/>
            <a:ext cx="301233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Arial Black" pitchFamily="34" charset="0"/>
              </a:rPr>
              <a:t>«Покажи и назови части дерева»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ezka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berezka</Template>
  <TotalTime>171</TotalTime>
  <Words>30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berezka</vt:lpstr>
      <vt:lpstr>Старичок- лесовичок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Старичок- лесовичок</dc:title>
  <dc:creator>Женя</dc:creator>
  <cp:lastModifiedBy>дом</cp:lastModifiedBy>
  <cp:revision>15</cp:revision>
  <dcterms:created xsi:type="dcterms:W3CDTF">2013-03-29T16:44:11Z</dcterms:created>
  <dcterms:modified xsi:type="dcterms:W3CDTF">2014-11-08T20:08:26Z</dcterms:modified>
</cp:coreProperties>
</file>