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94" r:id="rId3"/>
    <p:sldId id="257" r:id="rId4"/>
    <p:sldId id="258" r:id="rId5"/>
    <p:sldId id="259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86" r:id="rId17"/>
    <p:sldId id="289" r:id="rId18"/>
    <p:sldId id="284" r:id="rId19"/>
    <p:sldId id="290" r:id="rId20"/>
    <p:sldId id="285" r:id="rId21"/>
    <p:sldId id="291" r:id="rId22"/>
    <p:sldId id="2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6633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6" autoAdjust="0"/>
    <p:restoredTop sz="86478" autoAdjust="0"/>
  </p:normalViewPr>
  <p:slideViewPr>
    <p:cSldViewPr>
      <p:cViewPr varScale="1">
        <p:scale>
          <a:sx n="64" d="100"/>
          <a:sy n="64" d="100"/>
        </p:scale>
        <p:origin x="-16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37A01-2A3C-4DB1-AE20-325B27897C6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1AAB7DD-AAC4-4482-AE6A-E77404D3B5C7}" type="pres">
      <dgm:prSet presAssocID="{48B37A01-2A3C-4DB1-AE20-325B27897C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FDD4F9F1-04E8-4F97-B261-329C4082D654}" type="presOf" srcId="{48B37A01-2A3C-4DB1-AE20-325B27897C66}" destId="{81AAB7DD-AAC4-4482-AE6A-E77404D3B5C7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157-49AD-42F0-9D5D-0E7169526E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EBC-4317-4655-AE47-31CD1433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157-49AD-42F0-9D5D-0E7169526E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EBC-4317-4655-AE47-31CD1433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157-49AD-42F0-9D5D-0E7169526E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EBC-4317-4655-AE47-31CD1433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157-49AD-42F0-9D5D-0E7169526E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EBC-4317-4655-AE47-31CD1433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157-49AD-42F0-9D5D-0E7169526E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EBC-4317-4655-AE47-31CD1433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157-49AD-42F0-9D5D-0E7169526E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EBC-4317-4655-AE47-31CD1433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157-49AD-42F0-9D5D-0E7169526E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EBC-4317-4655-AE47-31CD1433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157-49AD-42F0-9D5D-0E7169526E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EBC-4317-4655-AE47-31CD1433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157-49AD-42F0-9D5D-0E7169526E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EBC-4317-4655-AE47-31CD1433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157-49AD-42F0-9D5D-0E7169526E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EBC-4317-4655-AE47-31CD1433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D157-49AD-42F0-9D5D-0E7169526E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EBC-4317-4655-AE47-31CD1433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D157-49AD-42F0-9D5D-0E7169526E5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EBEBC-4317-4655-AE47-31CD1433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ael\Desktop\b05ef762753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0"/>
            <a:ext cx="4786346" cy="4911692"/>
          </a:xfrm>
          <a:prstGeom prst="rect">
            <a:avLst/>
          </a:prstGeom>
          <a:noFill/>
        </p:spPr>
      </p:pic>
      <p:pic>
        <p:nvPicPr>
          <p:cNvPr id="25602" name="Picture 2" descr="http://img-fotki.yandex.ru/get/6102/105278743.69/0_aef89_77c7267e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1104900" cy="742951"/>
          </a:xfrm>
          <a:prstGeom prst="rect">
            <a:avLst/>
          </a:prstGeom>
          <a:noFill/>
        </p:spPr>
      </p:pic>
      <p:pic>
        <p:nvPicPr>
          <p:cNvPr id="25604" name="Picture 4" descr="http://img-fotki.yandex.ru/get/6102/105278743.69/0_aef89_77c7267e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1104900" cy="742951"/>
          </a:xfrm>
          <a:prstGeom prst="rect">
            <a:avLst/>
          </a:prstGeom>
          <a:noFill/>
        </p:spPr>
      </p:pic>
      <p:pic>
        <p:nvPicPr>
          <p:cNvPr id="25606" name="Picture 6" descr="http://img-fotki.yandex.ru/get/6102/105278743.69/0_aef89_77c7267e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1104900" cy="742951"/>
          </a:xfrm>
          <a:prstGeom prst="rect">
            <a:avLst/>
          </a:prstGeom>
          <a:noFill/>
        </p:spPr>
      </p:pic>
      <p:pic>
        <p:nvPicPr>
          <p:cNvPr id="25608" name="Picture 8" descr="http://img-fotki.yandex.ru/get/6102/105278743.69/0_aef89_77c7267e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988840"/>
            <a:ext cx="1104900" cy="742951"/>
          </a:xfrm>
          <a:prstGeom prst="rect">
            <a:avLst/>
          </a:prstGeom>
          <a:noFill/>
        </p:spPr>
      </p:pic>
      <p:pic>
        <p:nvPicPr>
          <p:cNvPr id="25610" name="Picture 10" descr="http://img-fotki.yandex.ru/get/6102/105278743.69/0_aef89_77c7267e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284984"/>
            <a:ext cx="1104900" cy="742951"/>
          </a:xfrm>
          <a:prstGeom prst="rect">
            <a:avLst/>
          </a:prstGeom>
          <a:noFill/>
        </p:spPr>
      </p:pic>
      <p:pic>
        <p:nvPicPr>
          <p:cNvPr id="25612" name="Picture 12" descr="http://img-fotki.yandex.ru/get/6102/105278743.69/0_aef89_77c7267e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708920"/>
            <a:ext cx="1104900" cy="742951"/>
          </a:xfrm>
          <a:prstGeom prst="rect">
            <a:avLst/>
          </a:prstGeom>
          <a:noFill/>
        </p:spPr>
      </p:pic>
      <p:sp>
        <p:nvSpPr>
          <p:cNvPr id="25618" name="AutoShape 18" descr="http://www.proshkolu.ru/content/media/pic/std/3000000/2873000/2872173-712bc4df35711f30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20" name="Picture 20" descr="http://www.proshkolu.ru/content/media/pic/std/3000000/2873000/2872173-712bc4df35711f3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357562"/>
            <a:ext cx="720080" cy="760086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07207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Комплексная НОД с использованием ИКТ 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приемов мнемотехники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Путешествие в осенний лес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подготовительной группе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Ефимова Галина Викторовна,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МБДОУ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комбинированного вида № 374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г.о.Самара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griba.ru/photo-gribov/photo-griba/griba-lisichka-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214422"/>
            <a:ext cx="5957283" cy="39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at20.privet.ru/lr/0b25d321ffc19397ae9bbdadfe70cd1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500174"/>
            <a:ext cx="5383500" cy="39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arninguide.biz/forum/uploads/post-2-1254863547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285860"/>
            <a:ext cx="4952022" cy="3714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smastif.ru/images/thumbnails/images/stories/main3/syroezhka_bureyushhaya-400x30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hestyle.com/pictures/album/8_2009_mushrooms_winnipeg/1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692696"/>
            <a:ext cx="328954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ushroomer.ru/foto/mysik/253/920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221088"/>
            <a:ext cx="38164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griba.ru/photo-gribov/photo-griba/griba-ryjik-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785926"/>
            <a:ext cx="5256229" cy="31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0" y="3573016"/>
            <a:ext cx="9144000" cy="1224136"/>
          </a:xfrm>
          <a:prstGeom prst="flowChartPunchedTa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                  </a:t>
            </a:r>
            <a:r>
              <a:rPr lang="ru-RU" sz="3600" dirty="0" smtClean="0"/>
              <a:t>РЕКА</a:t>
            </a:r>
            <a:endParaRPr lang="ru-RU" sz="36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635896" y="2348880"/>
            <a:ext cx="0" cy="3312368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3707904" y="2420888"/>
            <a:ext cx="4248472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MCj03513490000[1]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08720"/>
            <a:ext cx="885825" cy="1524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Содержимое 4" descr="http://img01.chitalnya.ru/upload/354/7564314333721995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4941168"/>
            <a:ext cx="19077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ЛЕСНАЯ ШКОЛА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40962" name="Picture 2" descr="http://heplyoukupit.ru/img/21875/2955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2060848"/>
            <a:ext cx="3302108" cy="3302108"/>
          </a:xfrm>
          <a:prstGeom prst="rect">
            <a:avLst/>
          </a:prstGeom>
          <a:noFill/>
        </p:spPr>
      </p:pic>
      <p:pic>
        <p:nvPicPr>
          <p:cNvPr id="5" name="Содержимое 4" descr="http://img01.chitalnya.ru/upload/354/7564314333721995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4941168"/>
            <a:ext cx="1907704" cy="17281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6-tub-ru.yandex.net/i?id=237136889-60-72&amp;n=2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0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7-tub-ru.yandex.net/i?id=313818483-57-72&amp;n=2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2564904"/>
            <a:ext cx="1228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тихи про каба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013176"/>
            <a:ext cx="1362447" cy="121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476672"/>
          <a:ext cx="2736306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02"/>
                <a:gridCol w="912102"/>
                <a:gridCol w="912102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148064" y="2708920"/>
          <a:ext cx="3192015" cy="94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/>
                <a:gridCol w="1064005"/>
                <a:gridCol w="1064005"/>
              </a:tblGrid>
              <a:tr h="946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15816" y="5301208"/>
          <a:ext cx="3120009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003"/>
                <a:gridCol w="1040003"/>
                <a:gridCol w="1040003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668344" y="476672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72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хи про каба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085184"/>
            <a:ext cx="1362447" cy="121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7-tub-ru.yandex.net/i?id=313818483-57-72&amp;n=2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2564904"/>
            <a:ext cx="1228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6-tub-ru.yandex.net/i?id=237136889-60-72&amp;n=2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0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932040" y="3140969"/>
          <a:ext cx="2664296" cy="792088"/>
        </p:xfrm>
        <a:graphic>
          <a:graphicData uri="http://schemas.openxmlformats.org/drawingml/2006/table">
            <a:tbl>
              <a:tblPr/>
              <a:tblGrid>
                <a:gridCol w="2664296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5000" y="3150394"/>
          <a:ext cx="208280" cy="814387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8143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96135" y="3140968"/>
          <a:ext cx="936105" cy="792088"/>
        </p:xfrm>
        <a:graphic>
          <a:graphicData uri="http://schemas.openxmlformats.org/drawingml/2006/table">
            <a:tbl>
              <a:tblPr/>
              <a:tblGrid>
                <a:gridCol w="936105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6876256" y="3284984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5536" y="692696"/>
          <a:ext cx="3984105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085"/>
                <a:gridCol w="821795"/>
                <a:gridCol w="735375"/>
                <a:gridCol w="351816"/>
                <a:gridCol w="1328034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" name="Овал 14"/>
          <p:cNvSpPr/>
          <p:nvPr/>
        </p:nvSpPr>
        <p:spPr>
          <a:xfrm>
            <a:off x="1259632" y="836712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27584" y="5517232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11560" y="5445224"/>
          <a:ext cx="259228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028384" y="116632"/>
            <a:ext cx="8771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96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8-tub-ru.yandex.net/i?id=237356965-32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80"/>
            <a:ext cx="12241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67744" y="2996952"/>
          <a:ext cx="4344144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036"/>
                <a:gridCol w="1086036"/>
                <a:gridCol w="1086036"/>
                <a:gridCol w="1086036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6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ru-RU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endParaRPr lang="ru-RU" sz="6000" b="1" dirty="0" smtClean="0"/>
                    </a:p>
                    <a:p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oetryclub.com.ua/upload/poem_all/0021485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285860"/>
            <a:ext cx="5606364" cy="345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8-tub-ru.yandex.net/i?id=237356965-32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80"/>
            <a:ext cx="12241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67744" y="3284984"/>
          <a:ext cx="4968552" cy="261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138"/>
                <a:gridCol w="1242138"/>
                <a:gridCol w="1242138"/>
                <a:gridCol w="1242138"/>
              </a:tblGrid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</a:t>
                      </a:r>
                      <a:endParaRPr lang="ru-RU" sz="5400" dirty="0" smtClean="0"/>
                    </a:p>
                    <a:p>
                      <a:r>
                        <a:rPr lang="ru-RU" dirty="0" smtClean="0"/>
                        <a:t>ЛЛ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ЛЛЛЛ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endParaRPr lang="ru-RU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</a:t>
                      </a:r>
                      <a:r>
                        <a:rPr lang="ru-RU" sz="5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sz="4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</a:t>
                      </a:r>
                      <a:r>
                        <a:rPr lang="ru-RU" sz="5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5400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2483768" y="4941168"/>
            <a:ext cx="720080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07904" y="4941168"/>
            <a:ext cx="720080" cy="72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4048" y="4941168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228184" y="4941168"/>
            <a:ext cx="720080" cy="7200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foto.ru/foto/autumn/bfoto_ru_75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928670"/>
            <a:ext cx="6178438" cy="4312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0.liveinternet.ru/images/attach/c/3/77/800/77800960_64712655_SnimokUIK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u.jimdo.com/www101/o/s59c65090f5ffbd1f/img/i69ec2b71a5920eeb/1279307784/std/imag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738" y="2132856"/>
            <a:ext cx="2118800" cy="2023359"/>
          </a:xfrm>
          <a:prstGeom prst="rect">
            <a:avLst/>
          </a:prstGeom>
          <a:noFill/>
        </p:spPr>
      </p:pic>
      <p:pic>
        <p:nvPicPr>
          <p:cNvPr id="1030" name="Picture 6" descr="http://s016.radikal.ru/i335/1103/e7/c77bbccf43d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04290"/>
            <a:ext cx="1224136" cy="1684832"/>
          </a:xfrm>
          <a:prstGeom prst="rect">
            <a:avLst/>
          </a:prstGeom>
          <a:noFill/>
        </p:spPr>
      </p:pic>
      <p:pic>
        <p:nvPicPr>
          <p:cNvPr id="1032" name="Picture 8" descr="http://www.akenini.com/img/enigmes/loup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132856"/>
            <a:ext cx="2088232" cy="2009730"/>
          </a:xfrm>
          <a:prstGeom prst="rect">
            <a:avLst/>
          </a:prstGeom>
          <a:noFill/>
        </p:spPr>
      </p:pic>
      <p:pic>
        <p:nvPicPr>
          <p:cNvPr id="1036" name="Picture 12" descr="http://www.ws-mgo.bplaced.net/gif/igel_1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4725144"/>
            <a:ext cx="1114502" cy="1134952"/>
          </a:xfrm>
          <a:prstGeom prst="rect">
            <a:avLst/>
          </a:prstGeom>
          <a:noFill/>
        </p:spPr>
      </p:pic>
      <p:pic>
        <p:nvPicPr>
          <p:cNvPr id="1038" name="Picture 14" descr="http://www.die-gbbilder.com/img/deko-Hasen/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509120"/>
            <a:ext cx="1593528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936773228"/>
              </p:ext>
            </p:extLst>
          </p:nvPr>
        </p:nvGraphicFramePr>
        <p:xfrm>
          <a:off x="467544" y="260648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ttp://happyendcamen.ucoz.ru/_ph/1/26973879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6" y="1357298"/>
            <a:ext cx="5672102" cy="330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03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/>
          <p:cNvSpPr/>
          <p:nvPr/>
        </p:nvSpPr>
        <p:spPr>
          <a:xfrm>
            <a:off x="11580779" y="1808820"/>
            <a:ext cx="1219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6264696"/>
          </a:xfrm>
          <a:prstGeom prst="rect">
            <a:avLst/>
          </a:prstGeom>
        </p:spPr>
      </p:pic>
      <p:pic>
        <p:nvPicPr>
          <p:cNvPr id="6" name="Содержимое 3" descr="http://img01.chitalnya.ru/upload/354/7564314333721995.jpg"/>
          <p:cNvPicPr>
            <a:picLocks/>
          </p:cNvPicPr>
          <p:nvPr/>
        </p:nvPicPr>
        <p:blipFill>
          <a:blip r:embed="rId3" cstate="email"/>
          <a:srcRect l="-278"/>
          <a:stretch>
            <a:fillRect/>
          </a:stretch>
        </p:blipFill>
        <p:spPr bwMode="auto">
          <a:xfrm>
            <a:off x="7308304" y="4653136"/>
            <a:ext cx="15121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1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http://img01.chitalnya.ru/upload/354/7564314333721995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96752"/>
            <a:ext cx="3312368" cy="37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5076056" y="1556792"/>
            <a:ext cx="3024336" cy="3672408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8-tub-ru.yandex.net/i?id=56204741-26-72&amp;n=2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49289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3-tub-ru.yandex.net/i?id=92563944-69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10213">
            <a:off x="2647201" y="4813740"/>
            <a:ext cx="1895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8-tub-ru.yandex.net/i?id=65576523-6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276872"/>
            <a:ext cx="15841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7-tub-ru.yandex.net/i?id=111445074-43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49289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108381545-01-72&amp;n=21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75865">
            <a:off x="6059919" y="1034557"/>
            <a:ext cx="2511630" cy="52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179981448-07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797152"/>
            <a:ext cx="1038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6-tub-ru.yandex.net/i?id=119041203-56-72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3265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8-tub-ru.yandex.net/i?id=99853113-47-72&amp;n=2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508518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koalenok-i-co.narod.ru/img/25/sachok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404664"/>
            <a:ext cx="1296144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5-tub-ru.yandex.net/i?id=275442841-30-72&amp;n=21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164288" y="436510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6-tub-ru.yandex.net/i?id=119041203-56-72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3265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im3-tub-ru.yandex.net/i?id=304462757-58-72&amp;n=2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860032" y="980728"/>
            <a:ext cx="624069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6-tub-ru.yandex.net/i?id=119041203-56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8-tub-ru.yandex.net/i?id=56204741-26-72&amp;n=2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49289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3-tub-ru.yandex.net/i?id=179981448-07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013176"/>
            <a:ext cx="1038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5-tub-ru.yandex.net/i?id=275442841-30-72&amp;n=2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288" y="436510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7-tub-ru.yandex.net/i?id=111445074-43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63691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8-tub-ru.yandex.net/i?id=65576523-60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2204864"/>
            <a:ext cx="15841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im3-tub-ru.yandex.net/i?id=304462757-58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52120" y="404664"/>
            <a:ext cx="768085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http://img01.chitalnya.ru/upload/354/7564314333721995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060848"/>
            <a:ext cx="3009900" cy="319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932040" y="3212976"/>
            <a:ext cx="864096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16016" y="2780928"/>
            <a:ext cx="1274440" cy="864096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6300192" y="1268760"/>
            <a:ext cx="2232248" cy="4608512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eemnemaailm.ee/userfiles/Suillus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714356"/>
            <a:ext cx="4234791" cy="473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freeppt_1757_slide</Template>
  <TotalTime>1098</TotalTime>
  <Words>49</Words>
  <Application>Microsoft Office PowerPoint</Application>
  <PresentationFormat>Экран (4:3)</PresentationFormat>
  <Paragraphs>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ЛЕСНАЯ ШКОЛА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Michael</dc:creator>
  <cp:lastModifiedBy>дом</cp:lastModifiedBy>
  <cp:revision>116</cp:revision>
  <dcterms:created xsi:type="dcterms:W3CDTF">2011-04-28T05:00:32Z</dcterms:created>
  <dcterms:modified xsi:type="dcterms:W3CDTF">2014-11-08T21:29:37Z</dcterms:modified>
</cp:coreProperties>
</file>