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7" r:id="rId3"/>
    <p:sldId id="264" r:id="rId4"/>
    <p:sldId id="279" r:id="rId5"/>
    <p:sldId id="275" r:id="rId6"/>
    <p:sldId id="273" r:id="rId7"/>
    <p:sldId id="267" r:id="rId8"/>
    <p:sldId id="269" r:id="rId9"/>
    <p:sldId id="271" r:id="rId10"/>
    <p:sldId id="272" r:id="rId11"/>
    <p:sldId id="256" r:id="rId12"/>
    <p:sldId id="258" r:id="rId13"/>
    <p:sldId id="259" r:id="rId14"/>
    <p:sldId id="262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E069-E1C6-4409-9FC1-7B80830F87B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061F3-1C50-4FA4-AB69-9C278D21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61F3-1C50-4FA4-AB69-9C278D219B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FB83-7408-4DD7-88F7-BEE4ADEABCC5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B5BD-9F21-44B9-BFC2-23A705955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6" Type="http://schemas.openxmlformats.org/officeDocument/2006/relationships/image" Target="../media/image25.png"/><Relationship Id="rId5" Type="http://schemas.openxmlformats.org/officeDocument/2006/relationships/image" Target="../media/image40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5.jpeg"/><Relationship Id="rId3" Type="http://schemas.openxmlformats.org/officeDocument/2006/relationships/image" Target="../media/image19.jpeg"/><Relationship Id="rId7" Type="http://schemas.openxmlformats.org/officeDocument/2006/relationships/image" Target="../media/image43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42.jpeg"/><Relationship Id="rId11" Type="http://schemas.openxmlformats.org/officeDocument/2006/relationships/image" Target="../media/image28.jpeg"/><Relationship Id="rId5" Type="http://schemas.openxmlformats.org/officeDocument/2006/relationships/image" Target="../media/image39.jpeg"/><Relationship Id="rId15" Type="http://schemas.openxmlformats.org/officeDocument/2006/relationships/image" Target="../media/image4.png"/><Relationship Id="rId10" Type="http://schemas.openxmlformats.org/officeDocument/2006/relationships/image" Target="../media/image30.jpeg"/><Relationship Id="rId4" Type="http://schemas.openxmlformats.org/officeDocument/2006/relationships/image" Target="../media/image14.jpeg"/><Relationship Id="rId9" Type="http://schemas.openxmlformats.org/officeDocument/2006/relationships/image" Target="../media/image44.jpe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31.jpeg"/><Relationship Id="rId3" Type="http://schemas.openxmlformats.org/officeDocument/2006/relationships/image" Target="../media/image46.jpeg"/><Relationship Id="rId7" Type="http://schemas.openxmlformats.org/officeDocument/2006/relationships/image" Target="../media/image42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39.jpeg"/><Relationship Id="rId11" Type="http://schemas.openxmlformats.org/officeDocument/2006/relationships/image" Target="../media/image16.jpeg"/><Relationship Id="rId5" Type="http://schemas.openxmlformats.org/officeDocument/2006/relationships/image" Target="../media/image14.jpeg"/><Relationship Id="rId15" Type="http://schemas.openxmlformats.org/officeDocument/2006/relationships/image" Target="../media/image4.png"/><Relationship Id="rId10" Type="http://schemas.openxmlformats.org/officeDocument/2006/relationships/image" Target="../media/image28.jpeg"/><Relationship Id="rId4" Type="http://schemas.openxmlformats.org/officeDocument/2006/relationships/image" Target="../media/image19.jpeg"/><Relationship Id="rId9" Type="http://schemas.openxmlformats.org/officeDocument/2006/relationships/image" Target="../media/image30.jpe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.png"/><Relationship Id="rId3" Type="http://schemas.openxmlformats.org/officeDocument/2006/relationships/image" Target="../media/image47.jpeg"/><Relationship Id="rId7" Type="http://schemas.openxmlformats.org/officeDocument/2006/relationships/image" Target="../media/image34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14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15.jpeg"/><Relationship Id="rId4" Type="http://schemas.openxmlformats.org/officeDocument/2006/relationships/image" Target="../media/image48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6.jpeg"/><Relationship Id="rId3" Type="http://schemas.openxmlformats.org/officeDocument/2006/relationships/image" Target="../media/image49.jpeg"/><Relationship Id="rId7" Type="http://schemas.openxmlformats.org/officeDocument/2006/relationships/image" Target="../media/image16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18.jpeg"/><Relationship Id="rId11" Type="http://schemas.openxmlformats.org/officeDocument/2006/relationships/image" Target="../media/image35.jpeg"/><Relationship Id="rId5" Type="http://schemas.openxmlformats.org/officeDocument/2006/relationships/image" Target="../media/image17.jpeg"/><Relationship Id="rId15" Type="http://schemas.openxmlformats.org/officeDocument/2006/relationships/image" Target="../media/image4.png"/><Relationship Id="rId10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42.jpeg"/><Relationship Id="rId1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gif"/><Relationship Id="rId12" Type="http://schemas.openxmlformats.org/officeDocument/2006/relationships/image" Target="../media/image3.gif"/><Relationship Id="rId17" Type="http://schemas.openxmlformats.org/officeDocument/2006/relationships/image" Target="../media/image18.jpeg"/><Relationship Id="rId2" Type="http://schemas.openxmlformats.org/officeDocument/2006/relationships/audio" Target="../media/audio3.wav"/><Relationship Id="rId16" Type="http://schemas.openxmlformats.org/officeDocument/2006/relationships/image" Target="../media/image17.jpeg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11" Type="http://schemas.openxmlformats.org/officeDocument/2006/relationships/image" Target="../media/image13.gif"/><Relationship Id="rId5" Type="http://schemas.openxmlformats.org/officeDocument/2006/relationships/image" Target="../media/image8.gif"/><Relationship Id="rId15" Type="http://schemas.openxmlformats.org/officeDocument/2006/relationships/image" Target="../media/image16.jpeg"/><Relationship Id="rId10" Type="http://schemas.openxmlformats.org/officeDocument/2006/relationships/image" Target="../media/image12.gif"/><Relationship Id="rId19" Type="http://schemas.openxmlformats.org/officeDocument/2006/relationships/image" Target="../media/image4.png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gif"/><Relationship Id="rId7" Type="http://schemas.openxmlformats.org/officeDocument/2006/relationships/image" Target="../media/image20.jpe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image" Target="../media/image5.gif"/><Relationship Id="rId11" Type="http://schemas.openxmlformats.org/officeDocument/2006/relationships/image" Target="../media/image3.gif"/><Relationship Id="rId5" Type="http://schemas.openxmlformats.org/officeDocument/2006/relationships/image" Target="../media/image8.gif"/><Relationship Id="rId10" Type="http://schemas.openxmlformats.org/officeDocument/2006/relationships/image" Target="../media/image22.jpeg"/><Relationship Id="rId4" Type="http://schemas.openxmlformats.org/officeDocument/2006/relationships/image" Target="../media/image6.gif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12" Type="http://schemas.openxmlformats.org/officeDocument/2006/relationships/image" Target="../media/image26.gif"/><Relationship Id="rId2" Type="http://schemas.openxmlformats.org/officeDocument/2006/relationships/audio" Target="../media/audio5.wav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11" Type="http://schemas.openxmlformats.org/officeDocument/2006/relationships/image" Target="../media/image8.gif"/><Relationship Id="rId5" Type="http://schemas.openxmlformats.org/officeDocument/2006/relationships/image" Target="../media/image19.jpeg"/><Relationship Id="rId15" Type="http://schemas.openxmlformats.org/officeDocument/2006/relationships/image" Target="../media/image4.png"/><Relationship Id="rId10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gif"/><Relationship Id="rId1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jpeg"/><Relationship Id="rId3" Type="http://schemas.openxmlformats.org/officeDocument/2006/relationships/image" Target="../media/image23.jpeg"/><Relationship Id="rId7" Type="http://schemas.openxmlformats.org/officeDocument/2006/relationships/image" Target="../media/image31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30.jpeg"/><Relationship Id="rId11" Type="http://schemas.openxmlformats.org/officeDocument/2006/relationships/image" Target="../media/image17.jpeg"/><Relationship Id="rId5" Type="http://schemas.openxmlformats.org/officeDocument/2006/relationships/image" Target="../media/image29.jpeg"/><Relationship Id="rId10" Type="http://schemas.openxmlformats.org/officeDocument/2006/relationships/image" Target="../media/image1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29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2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mallgames.ws/uploads/posts/2009-09/thumbs/1254212843_smallgames.w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714356"/>
            <a:ext cx="7772400" cy="2857520"/>
          </a:xfrm>
          <a:prstGeom prst="rect">
            <a:avLst/>
          </a:prstGeom>
        </p:spPr>
        <p:txBody>
          <a:bodyPr numCol="1">
            <a:prstTxWarp prst="textDeflat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Путешествие в страну дорожных знаков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6643702" y="5715016"/>
            <a:ext cx="2071670" cy="1142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Далее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8924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Составила: </a:t>
            </a:r>
            <a:r>
              <a:rPr lang="ru-RU" sz="2400" b="1" dirty="0" err="1" smtClean="0">
                <a:solidFill>
                  <a:schemeClr val="bg1"/>
                </a:solidFill>
              </a:rPr>
              <a:t>Мухлынина</a:t>
            </a:r>
            <a:r>
              <a:rPr lang="ru-RU" sz="2400" b="1" dirty="0" smtClean="0">
                <a:solidFill>
                  <a:schemeClr val="bg1"/>
                </a:solidFill>
              </a:rPr>
              <a:t> Мария Анатольевна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ed-kopilka.ru/images/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1905000" cy="1657351"/>
          </a:xfrm>
          <a:prstGeom prst="rect">
            <a:avLst/>
          </a:prstGeom>
          <a:noFill/>
        </p:spPr>
      </p:pic>
      <p:pic>
        <p:nvPicPr>
          <p:cNvPr id="26628" name="Picture 4" descr="http://ped-kopilka.ru/images/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428868"/>
            <a:ext cx="2084460" cy="1862118"/>
          </a:xfrm>
          <a:prstGeom prst="rect">
            <a:avLst/>
          </a:prstGeom>
          <a:noFill/>
        </p:spPr>
      </p:pic>
      <p:pic>
        <p:nvPicPr>
          <p:cNvPr id="26630" name="Picture 6" descr="http://ped-kopilka.ru/images/50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429132"/>
            <a:ext cx="2270103" cy="2043093"/>
          </a:xfrm>
          <a:prstGeom prst="rect">
            <a:avLst/>
          </a:prstGeom>
          <a:noFill/>
        </p:spPr>
      </p:pic>
      <p:pic>
        <p:nvPicPr>
          <p:cNvPr id="26632" name="Picture 8" descr="http://ped-kopilka.ru/images/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286256"/>
            <a:ext cx="2214578" cy="1945138"/>
          </a:xfrm>
          <a:prstGeom prst="rect">
            <a:avLst/>
          </a:prstGeom>
          <a:noFill/>
        </p:spPr>
      </p:pic>
      <p:pic>
        <p:nvPicPr>
          <p:cNvPr id="26634" name="Picture 10" descr="http://ped-kopilka.ru/images/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357430"/>
            <a:ext cx="2005277" cy="17859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На красный треугольник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Ты внимательно смотри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Этот знак предупреждает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Вдруг опасность впереди.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6715140" y="5072074"/>
            <a:ext cx="2071670" cy="1142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5357818" y="5857892"/>
            <a:ext cx="1857388" cy="1000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12" name="~PP2244.WAV">
            <a:hlinkClick r:id="" action="ppaction://media"/>
          </p:cNvPr>
          <p:cNvPicPr>
            <a:picLocks noRot="1" noChangeAspect="1"/>
          </p:cNvPicPr>
          <p:nvPr>
            <a:wavAudioFile r:embed="rId1" name="~PP2244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86322"/>
            <a:ext cx="9144000" cy="20716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 запрещающие знаки дорожного движения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go4.imgsmail.ru/imgpreview?key=http%3A//www.clker.com/cliparts/f/1/6/2/11954298871074305747ped_xing_v_gverket_01.svg.hi.png&amp;mb=imgdb_preview_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1143008" cy="1143008"/>
          </a:xfrm>
          <a:prstGeom prst="rect">
            <a:avLst/>
          </a:prstGeom>
          <a:noFill/>
        </p:spPr>
      </p:pic>
      <p:pic>
        <p:nvPicPr>
          <p:cNvPr id="1034" name="Picture 10" descr="http://go4.imgsmail.ru/imgpreview?key=http%3A//law.rufox.ru/images/9/1005249.gif&amp;mb=imgdb_preview_16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429000"/>
            <a:ext cx="1270193" cy="1285048"/>
          </a:xfrm>
          <a:prstGeom prst="rect">
            <a:avLst/>
          </a:prstGeom>
          <a:noFill/>
        </p:spPr>
      </p:pic>
      <p:pic>
        <p:nvPicPr>
          <p:cNvPr id="1038" name="Picture 14" descr="http://go1.imgsmail.ru/imgpreview?key=http%3A//upload.wikimedia.org/wikipedia/commons/c/c9/7.3_%2528Road_sign%2529.gif&amp;mb=imgdb_preview_19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3381" y="3429000"/>
            <a:ext cx="1076592" cy="1285884"/>
          </a:xfrm>
          <a:prstGeom prst="rect">
            <a:avLst/>
          </a:prstGeom>
          <a:noFill/>
        </p:spPr>
      </p:pic>
      <p:pic>
        <p:nvPicPr>
          <p:cNvPr id="1040" name="Picture 16" descr="http://go4.imgsmail.ru/imgpreview?key=http%3A//osinform.ru/uploads/posts/2009-11/1257934701_victorulinkin_1.jpg&amp;mb=imgdb_preview_389&amp;w=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071678"/>
            <a:ext cx="1403983" cy="1214446"/>
          </a:xfrm>
          <a:prstGeom prst="rect">
            <a:avLst/>
          </a:prstGeom>
          <a:noFill/>
        </p:spPr>
      </p:pic>
      <p:pic>
        <p:nvPicPr>
          <p:cNvPr id="1042" name="Picture 18" descr="http://go2.imgsmail.ru/imgpreview?key=http%3A//mistergid.ru/image/upload/2011-08-07/330026694634_666273_peshexod3.png&amp;mb=imgdb_preview_7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429000"/>
            <a:ext cx="1428760" cy="1285884"/>
          </a:xfrm>
          <a:prstGeom prst="rect">
            <a:avLst/>
          </a:prstGeom>
          <a:noFill/>
        </p:spPr>
      </p:pic>
      <p:pic>
        <p:nvPicPr>
          <p:cNvPr id="1046" name="Picture 22" descr="http://go2.imgsmail.ru/imgpreview?key=http%3A//kamin-dnepr.com.ua/images/gallery/other/00000899.gif&amp;mb=imgdb_preview_7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1000100" y="3429000"/>
            <a:ext cx="1390517" cy="1190952"/>
          </a:xfrm>
          <a:prstGeom prst="rect">
            <a:avLst/>
          </a:prstGeom>
          <a:noFill/>
        </p:spPr>
      </p:pic>
      <p:pic>
        <p:nvPicPr>
          <p:cNvPr id="1048" name="Picture 24" descr="http://go4.imgsmail.ru/imgpreview?key=http%3A//ped-kopilka.ru/images/photos/medium/article280.jpg&amp;mb=imgdb_preview_129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71678"/>
            <a:ext cx="1214446" cy="1214446"/>
          </a:xfrm>
          <a:prstGeom prst="rect">
            <a:avLst/>
          </a:prstGeom>
          <a:noFill/>
        </p:spPr>
      </p:pic>
      <p:pic>
        <p:nvPicPr>
          <p:cNvPr id="1054" name="Picture 30" descr="http://go1.imgsmail.ru/imgpreview?key=http%3A//img.autorambler.ru/images/bz/468f9ba9c6f761ade0d5308c763c0f91.jpeg&amp;mb=imgdb_preview_1651"/>
          <p:cNvPicPr>
            <a:picLocks noChangeAspect="1" noChangeArrowheads="1"/>
          </p:cNvPicPr>
          <p:nvPr/>
        </p:nvPicPr>
        <p:blipFill>
          <a:blip r:embed="rId10" cstate="print"/>
          <a:srcRect b="8333"/>
          <a:stretch>
            <a:fillRect/>
          </a:stretch>
        </p:blipFill>
        <p:spPr bwMode="auto">
          <a:xfrm>
            <a:off x="0" y="3357562"/>
            <a:ext cx="967672" cy="1377736"/>
          </a:xfrm>
          <a:prstGeom prst="rect">
            <a:avLst/>
          </a:prstGeom>
          <a:noFill/>
        </p:spPr>
      </p:pic>
      <p:pic>
        <p:nvPicPr>
          <p:cNvPr id="1056" name="Picture 32" descr="http://go3.imgsmail.ru/imgpreview?key=http%3A//images.prom.ua/151985_w200_h200_37.gif&amp;mb=imgdb_preview_19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2143116"/>
            <a:ext cx="1214446" cy="1214446"/>
          </a:xfrm>
          <a:prstGeom prst="rect">
            <a:avLst/>
          </a:prstGeom>
          <a:noFill/>
        </p:spPr>
      </p:pic>
      <p:pic>
        <p:nvPicPr>
          <p:cNvPr id="4098" name="Picture 2" descr="http://go3.imgsmail.ru/imgpreview?key=http%3A//www.prav-net.ru/img/00077.png&amp;mb=imgdb_preview_159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0166" y="2143116"/>
            <a:ext cx="1275513" cy="1285884"/>
          </a:xfrm>
          <a:prstGeom prst="rect">
            <a:avLst/>
          </a:prstGeom>
          <a:noFill/>
        </p:spPr>
      </p:pic>
      <p:pic>
        <p:nvPicPr>
          <p:cNvPr id="4100" name="Picture 4" descr="http://go2.imgsmail.ru/imgpreview?key=http%3A//legan.ru/zakaz/published/publicdata/SHOPLEGAN/attachments/SC/products_pictures/3.6_enl.jpg&amp;mb=imgdb_preview_59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2143116"/>
            <a:ext cx="1285884" cy="1214446"/>
          </a:xfrm>
          <a:prstGeom prst="rect">
            <a:avLst/>
          </a:prstGeom>
          <a:noFill/>
        </p:spPr>
      </p:pic>
      <p:pic>
        <p:nvPicPr>
          <p:cNvPr id="4102" name="Picture 6" descr="http://go2.imgsmail.ru/imgpreview?key=http%3A//chernyshovaov.ru/wp-content/uploads/2013/08/3.png&amp;mb=imgdb_preview_17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3500438"/>
            <a:ext cx="1214446" cy="1214446"/>
          </a:xfrm>
          <a:prstGeom prst="rect">
            <a:avLst/>
          </a:prstGeom>
          <a:noFill/>
        </p:spPr>
      </p:pic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7215206" y="5857892"/>
            <a:ext cx="1928794" cy="1000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9" name="Стрелка влево 18">
            <a:hlinkClick r:id="" action="ppaction://hlinkshowjump?jump=previousslide"/>
          </p:cNvPr>
          <p:cNvSpPr/>
          <p:nvPr/>
        </p:nvSpPr>
        <p:spPr>
          <a:xfrm>
            <a:off x="0" y="5857892"/>
            <a:ext cx="1857388" cy="1000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24" name="~PP399.WAV">
            <a:hlinkClick r:id="" action="ppaction://media"/>
          </p:cNvPr>
          <p:cNvPicPr>
            <a:picLocks noRot="1" noChangeAspect="1"/>
          </p:cNvPicPr>
          <p:nvPr>
            <a:wavAudioFile r:embed="rId1" name="~PP399.WAV"/>
          </p:nvPr>
        </p:nvPicPr>
        <p:blipFill>
          <a:blip r:embed="rId1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03802 0.440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32482 0.44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0157 0.4402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3316 0.247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audio isNarration="1"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214290"/>
            <a:ext cx="7772400" cy="10715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Найди знаки сервиса дорожного движения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6" descr="http://go1.imgsmail.ru/imgpreview?key=http%3A//900igr.net/datai/okruzhajuschij-mir/Znaki/0004-006-ZHeleznodorozhnyj-pereezd.jpg&amp;mb=imgdb_preview_4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357562"/>
            <a:ext cx="1553298" cy="1357322"/>
          </a:xfrm>
          <a:prstGeom prst="rect">
            <a:avLst/>
          </a:prstGeom>
          <a:noFill/>
        </p:spPr>
      </p:pic>
      <p:pic>
        <p:nvPicPr>
          <p:cNvPr id="5" name="Picture 8" descr="http://go4.imgsmail.ru/imgpreview?key=http%3A//www.clker.com/cliparts/f/1/6/2/11954298871074305747ped_xing_v_gverket_01.svg.hi.png&amp;mb=imgdb_preview_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1678"/>
            <a:ext cx="1143008" cy="1143008"/>
          </a:xfrm>
          <a:prstGeom prst="rect">
            <a:avLst/>
          </a:prstGeom>
          <a:noFill/>
        </p:spPr>
      </p:pic>
      <p:pic>
        <p:nvPicPr>
          <p:cNvPr id="6" name="Picture 10" descr="http://go4.imgsmail.ru/imgpreview?key=http%3A//law.rufox.ru/images/9/1005249.gif&amp;mb=imgdb_preview_16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429000"/>
            <a:ext cx="1357322" cy="1373197"/>
          </a:xfrm>
          <a:prstGeom prst="rect">
            <a:avLst/>
          </a:prstGeom>
          <a:noFill/>
        </p:spPr>
      </p:pic>
      <p:pic>
        <p:nvPicPr>
          <p:cNvPr id="7" name="Picture 14" descr="http://go1.imgsmail.ru/imgpreview?key=http%3A//upload.wikimedia.org/wikipedia/commons/c/c9/7.3_%2528Road_sign%2529.gif&amp;mb=imgdb_preview_19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429001"/>
            <a:ext cx="946864" cy="1285884"/>
          </a:xfrm>
          <a:prstGeom prst="rect">
            <a:avLst/>
          </a:prstGeom>
          <a:noFill/>
        </p:spPr>
      </p:pic>
      <p:pic>
        <p:nvPicPr>
          <p:cNvPr id="8" name="Picture 16" descr="http://go4.imgsmail.ru/imgpreview?key=http%3A//osinform.ru/uploads/posts/2009-11/1257934701_victorulinkin_1.jpg&amp;mb=imgdb_preview_389&amp;w=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000240"/>
            <a:ext cx="1428760" cy="1235877"/>
          </a:xfrm>
          <a:prstGeom prst="rect">
            <a:avLst/>
          </a:prstGeom>
          <a:noFill/>
        </p:spPr>
      </p:pic>
      <p:pic>
        <p:nvPicPr>
          <p:cNvPr id="9" name="Picture 22" descr="http://go2.imgsmail.ru/imgpreview?key=http%3A//kamin-dnepr.com.ua/images/gallery/other/00000899.gif&amp;mb=imgdb_preview_7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2928926" y="3500438"/>
            <a:ext cx="1390517" cy="1190952"/>
          </a:xfrm>
          <a:prstGeom prst="rect">
            <a:avLst/>
          </a:prstGeom>
          <a:noFill/>
        </p:spPr>
      </p:pic>
      <p:pic>
        <p:nvPicPr>
          <p:cNvPr id="10" name="Picture 30" descr="http://go1.imgsmail.ru/imgpreview?key=http%3A//img.autorambler.ru/images/bz/468f9ba9c6f761ade0d5308c763c0f91.jpeg&amp;mb=imgdb_preview_1651"/>
          <p:cNvPicPr>
            <a:picLocks noChangeAspect="1" noChangeArrowheads="1"/>
          </p:cNvPicPr>
          <p:nvPr/>
        </p:nvPicPr>
        <p:blipFill>
          <a:blip r:embed="rId9" cstate="print"/>
          <a:srcRect b="8333"/>
          <a:stretch>
            <a:fillRect/>
          </a:stretch>
        </p:blipFill>
        <p:spPr bwMode="auto">
          <a:xfrm>
            <a:off x="4548946" y="3357562"/>
            <a:ext cx="967672" cy="1357322"/>
          </a:xfrm>
          <a:prstGeom prst="rect">
            <a:avLst/>
          </a:prstGeom>
          <a:noFill/>
        </p:spPr>
      </p:pic>
      <p:pic>
        <p:nvPicPr>
          <p:cNvPr id="11" name="Picture 32" descr="http://go3.imgsmail.ru/imgpreview?key=http%3A//images.prom.ua/151985_w200_h200_37.gif&amp;mb=imgdb_preview_19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2071678"/>
            <a:ext cx="1214446" cy="1214446"/>
          </a:xfrm>
          <a:prstGeom prst="rect">
            <a:avLst/>
          </a:prstGeom>
          <a:noFill/>
        </p:spPr>
      </p:pic>
      <p:pic>
        <p:nvPicPr>
          <p:cNvPr id="12" name="Picture 2" descr="http://go3.imgsmail.ru/imgpreview?key=http%3A//www.prav-net.ru/img/00077.png&amp;mb=imgdb_preview_159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2000240"/>
            <a:ext cx="1346375" cy="1285884"/>
          </a:xfrm>
          <a:prstGeom prst="rect">
            <a:avLst/>
          </a:prstGeom>
          <a:noFill/>
        </p:spPr>
      </p:pic>
      <p:pic>
        <p:nvPicPr>
          <p:cNvPr id="3076" name="Picture 4" descr="http://go4.imgsmail.ru/imgpreview?key=http%3A//maminsite.ru/school.files/school18/pit.jpg&amp;mb=imgdb_preview_19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2000240"/>
            <a:ext cx="1087342" cy="1309008"/>
          </a:xfrm>
          <a:prstGeom prst="rect">
            <a:avLst/>
          </a:prstGeom>
          <a:noFill/>
        </p:spPr>
      </p:pic>
      <p:pic>
        <p:nvPicPr>
          <p:cNvPr id="3078" name="Picture 6" descr="http://go3.imgsmail.ru/imgpreview?key=http%3A//kb-yola.ru/uploads/posts/2013-04/1367040460_1moika.jpeg&amp;mb=imgdb_preview_14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918" y="3357562"/>
            <a:ext cx="1000132" cy="1345416"/>
          </a:xfrm>
          <a:prstGeom prst="rect">
            <a:avLst/>
          </a:prstGeom>
          <a:noFill/>
        </p:spPr>
      </p:pic>
      <p:pic>
        <p:nvPicPr>
          <p:cNvPr id="3080" name="Picture 8" descr="http://go1.imgsmail.ru/imgpreview?key=http%3A//shabai.ucoz.ru/111/557254-1d5b63b23d180265.gif&amp;mb=imgdb_preview_18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2071678"/>
            <a:ext cx="880765" cy="1247751"/>
          </a:xfrm>
          <a:prstGeom prst="rect">
            <a:avLst/>
          </a:prstGeom>
          <a:noFill/>
        </p:spPr>
      </p:pic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429520" y="5857892"/>
            <a:ext cx="1714480" cy="1000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20" name="Стрелка влево 19">
            <a:hlinkClick r:id="" action="ppaction://hlinkshowjump?jump=previousslide"/>
          </p:cNvPr>
          <p:cNvSpPr/>
          <p:nvPr/>
        </p:nvSpPr>
        <p:spPr>
          <a:xfrm>
            <a:off x="0" y="5857892"/>
            <a:ext cx="1643042" cy="1000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23" name="~PP2122.WAV">
            <a:hlinkClick r:id="" action="ppaction://media"/>
          </p:cNvPr>
          <p:cNvPicPr>
            <a:picLocks noRot="1" noChangeAspect="1"/>
          </p:cNvPicPr>
          <p:nvPr>
            <a:wavAudioFile r:embed="rId1" name="~PP2122.WAV"/>
          </p:nvPr>
        </p:nvPicPr>
        <p:blipFill>
          <a:blip r:embed="rId1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25382 0.4909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19202 0.284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11216 0.291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22639 0.290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2153 0.4849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audio isNarration="1"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929198"/>
            <a:ext cx="9144000" cy="19288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 приоритетные знаки дорожного движения </a:t>
            </a:r>
            <a:endParaRPr lang="ru-RU" sz="4000" dirty="0"/>
          </a:p>
        </p:txBody>
      </p:sp>
      <p:pic>
        <p:nvPicPr>
          <p:cNvPr id="2050" name="Picture 2" descr="http://go1.imgsmail.ru/imgpreview?key=http%3A//ustltd.com/img/images/2_4%281%29.gif&amp;mb=imgdb_preview_1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1285884" cy="1285884"/>
          </a:xfrm>
          <a:prstGeom prst="rect">
            <a:avLst/>
          </a:prstGeom>
          <a:noFill/>
        </p:spPr>
      </p:pic>
      <p:pic>
        <p:nvPicPr>
          <p:cNvPr id="2052" name="Picture 4" descr="http://go3.imgsmail.ru/imgpreview?key=http%3A//www.ustltd.com/img/images/2_5%281%29.gif&amp;mb=imgdb_preview_15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6472" y="2000240"/>
            <a:ext cx="1218206" cy="1285884"/>
          </a:xfrm>
          <a:prstGeom prst="rect">
            <a:avLst/>
          </a:prstGeom>
          <a:noFill/>
        </p:spPr>
      </p:pic>
      <p:pic>
        <p:nvPicPr>
          <p:cNvPr id="2054" name="Picture 6" descr="http://go2.imgsmail.ru/imgpreview?key=http%3A//webapteka.by/uploads/news/img/planeta_zdorovia_skidki.jpg&amp;mb=imgdb_preview_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143116"/>
            <a:ext cx="1285884" cy="1285884"/>
          </a:xfrm>
          <a:prstGeom prst="rect">
            <a:avLst/>
          </a:prstGeom>
          <a:noFill/>
        </p:spPr>
      </p:pic>
      <p:pic>
        <p:nvPicPr>
          <p:cNvPr id="5" name="Picture 10" descr="http://go4.imgsmail.ru/imgpreview?key=http%3A//law.rufox.ru/images/9/1005249.gif&amp;mb=imgdb_preview_16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6648" y="3500438"/>
            <a:ext cx="1341632" cy="1357322"/>
          </a:xfrm>
          <a:prstGeom prst="rect">
            <a:avLst/>
          </a:prstGeom>
          <a:noFill/>
        </p:spPr>
      </p:pic>
      <p:pic>
        <p:nvPicPr>
          <p:cNvPr id="6" name="Picture 8" descr="http://go1.imgsmail.ru/imgpreview?key=http%3A//shabai.ucoz.ru/111/557254-1d5b63b23d180265.gif&amp;mb=imgdb_preview_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571876"/>
            <a:ext cx="880765" cy="1247751"/>
          </a:xfrm>
          <a:prstGeom prst="rect">
            <a:avLst/>
          </a:prstGeom>
          <a:noFill/>
        </p:spPr>
      </p:pic>
      <p:pic>
        <p:nvPicPr>
          <p:cNvPr id="7" name="Picture 6" descr="http://go1.imgsmail.ru/imgpreview?key=http%3A//900igr.net/datai/okruzhajuschij-mir/Znaki/0004-006-ZHeleznodorozhnyj-pereezd.jpg&amp;mb=imgdb_preview_4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3429000"/>
            <a:ext cx="1553298" cy="1357322"/>
          </a:xfrm>
          <a:prstGeom prst="rect">
            <a:avLst/>
          </a:prstGeom>
          <a:noFill/>
        </p:spPr>
      </p:pic>
      <p:pic>
        <p:nvPicPr>
          <p:cNvPr id="8" name="Picture 16" descr="http://go4.imgsmail.ru/imgpreview?key=http%3A//osinform.ru/uploads/posts/2009-11/1257934701_victorulinkin_1.jpg&amp;mb=imgdb_preview_389&amp;w=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500438"/>
            <a:ext cx="1428760" cy="1235877"/>
          </a:xfrm>
          <a:prstGeom prst="rect">
            <a:avLst/>
          </a:prstGeom>
          <a:noFill/>
        </p:spPr>
      </p:pic>
      <p:pic>
        <p:nvPicPr>
          <p:cNvPr id="9" name="Picture 22" descr="http://go2.imgsmail.ru/imgpreview?key=http%3A//kamin-dnepr.com.ua/images/gallery/other/00000899.gif&amp;mb=imgdb_preview_78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4053303" y="3500438"/>
            <a:ext cx="1337707" cy="1285884"/>
          </a:xfrm>
          <a:prstGeom prst="rect">
            <a:avLst/>
          </a:prstGeom>
          <a:noFill/>
        </p:spPr>
      </p:pic>
      <p:pic>
        <p:nvPicPr>
          <p:cNvPr id="10" name="Picture 4" descr="http://go4.imgsmail.ru/imgpreview?key=http%3A//maminsite.ru/school.files/school18/pit.jpg&amp;mb=imgdb_preview_19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2000240"/>
            <a:ext cx="1087342" cy="1309008"/>
          </a:xfrm>
          <a:prstGeom prst="rect">
            <a:avLst/>
          </a:prstGeom>
          <a:noFill/>
        </p:spPr>
      </p:pic>
      <p:pic>
        <p:nvPicPr>
          <p:cNvPr id="11" name="Picture 2" descr="http://go3.imgsmail.ru/imgpreview?key=http%3A//www.prav-net.ru/img/00077.png&amp;mb=imgdb_preview_159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2071678"/>
            <a:ext cx="1346375" cy="1285884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643834" y="5786454"/>
            <a:ext cx="150016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0" y="5857892"/>
            <a:ext cx="1500198" cy="1000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18" name="~PP2877.WAV">
            <a:hlinkClick r:id="" action="ppaction://media"/>
          </p:cNvPr>
          <p:cNvPicPr>
            <a:picLocks noRot="1" noChangeAspect="1"/>
          </p:cNvPicPr>
          <p:nvPr>
            <a:wavAudioFile r:embed="rId1" name="~PP2877.WAV"/>
          </p:nvPr>
        </p:nvPicPr>
        <p:blipFill>
          <a:blip r:embed="rId1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0712 0.440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7343 0.45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44 0.42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12535 0.231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276 0.2372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929198"/>
            <a:ext cx="9144000" cy="19288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 предупреждающие знаки дорожного движения </a:t>
            </a:r>
            <a:endParaRPr lang="ru-RU" sz="4000" dirty="0"/>
          </a:p>
        </p:txBody>
      </p:sp>
      <p:pic>
        <p:nvPicPr>
          <p:cNvPr id="4" name="Picture 2" descr="http://go4.imgsmail.ru/imgpreview?key=http%3A//i.online.ua/pdd/img/znaks/33_1_35_b.gif&amp;mb=imgdb_preview_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1377861" cy="1209672"/>
          </a:xfrm>
          <a:prstGeom prst="rect">
            <a:avLst/>
          </a:prstGeom>
          <a:noFill/>
        </p:spPr>
      </p:pic>
      <p:pic>
        <p:nvPicPr>
          <p:cNvPr id="5" name="Picture 8" descr="http://go4.imgsmail.ru/imgpreview?key=http%3A//www.clker.com/cliparts/f/1/6/2/11954298871074305747ped_xing_v_gverket_01.svg.hi.png&amp;mb=imgdb_preview_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285992"/>
            <a:ext cx="1143008" cy="1143008"/>
          </a:xfrm>
          <a:prstGeom prst="rect">
            <a:avLst/>
          </a:prstGeom>
          <a:noFill/>
        </p:spPr>
      </p:pic>
      <p:pic>
        <p:nvPicPr>
          <p:cNvPr id="6" name="Picture 6" descr="http://go2.imgsmail.ru/imgpreview?key=http%3A//webapteka.by/uploads/news/img/planeta_zdorovia_skidki.jpg&amp;mb=imgdb_preview_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357430"/>
            <a:ext cx="1143008" cy="1143008"/>
          </a:xfrm>
          <a:prstGeom prst="rect">
            <a:avLst/>
          </a:prstGeom>
          <a:noFill/>
        </p:spPr>
      </p:pic>
      <p:pic>
        <p:nvPicPr>
          <p:cNvPr id="7" name="Picture 6" descr="http://go4.imgsmail.ru/imgpreview?key=http%3A//www.ustltd.com/img/images/1_26%281%29.gif&amp;mb=imgdb_preview_3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285992"/>
            <a:ext cx="1214446" cy="1137642"/>
          </a:xfrm>
          <a:prstGeom prst="rect">
            <a:avLst/>
          </a:prstGeom>
          <a:noFill/>
        </p:spPr>
      </p:pic>
      <p:pic>
        <p:nvPicPr>
          <p:cNvPr id="8" name="Picture 2" descr="http://go3.imgsmail.ru/imgpreview?key=http%3A//www.prav-net.ru/img/00077.png&amp;mb=imgdb_preview_15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214554"/>
            <a:ext cx="1346375" cy="1285884"/>
          </a:xfrm>
          <a:prstGeom prst="rect">
            <a:avLst/>
          </a:prstGeom>
          <a:noFill/>
        </p:spPr>
      </p:pic>
      <p:pic>
        <p:nvPicPr>
          <p:cNvPr id="9" name="Picture 4" descr="http://go4.imgsmail.ru/imgpreview?key=http%3A//maminsite.ru/school.files/school18/pit.jpg&amp;mb=imgdb_preview_19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2143116"/>
            <a:ext cx="1087342" cy="1309008"/>
          </a:xfrm>
          <a:prstGeom prst="rect">
            <a:avLst/>
          </a:prstGeom>
          <a:noFill/>
        </p:spPr>
      </p:pic>
      <p:pic>
        <p:nvPicPr>
          <p:cNvPr id="10" name="Picture 16" descr="http://go4.imgsmail.ru/imgpreview?key=http%3A//osinform.ru/uploads/posts/2009-11/1257934701_victorulinkin_1.jpg&amp;mb=imgdb_preview_389&amp;w=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571877"/>
            <a:ext cx="1428760" cy="1143008"/>
          </a:xfrm>
          <a:prstGeom prst="rect">
            <a:avLst/>
          </a:prstGeom>
          <a:noFill/>
        </p:spPr>
      </p:pic>
      <p:pic>
        <p:nvPicPr>
          <p:cNvPr id="11" name="Picture 8" descr="http://go1.imgsmail.ru/imgpreview?key=http%3A//shabai.ucoz.ru/111/557254-1d5b63b23d180265.gif&amp;mb=imgdb_preview_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3571876"/>
            <a:ext cx="880765" cy="1247751"/>
          </a:xfrm>
          <a:prstGeom prst="rect">
            <a:avLst/>
          </a:prstGeom>
          <a:noFill/>
        </p:spPr>
      </p:pic>
      <p:pic>
        <p:nvPicPr>
          <p:cNvPr id="12" name="Picture 2" descr="http://go1.imgsmail.ru/imgpreview?key=http%3A//avtobip.ru/images/znaki/1/1.8_%28Road_sign%29.gif&amp;mb=imgdb_preview_6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3643314"/>
            <a:ext cx="1214446" cy="1143008"/>
          </a:xfrm>
          <a:prstGeom prst="rect">
            <a:avLst/>
          </a:prstGeom>
          <a:noFill/>
        </p:spPr>
      </p:pic>
      <p:pic>
        <p:nvPicPr>
          <p:cNvPr id="13" name="Picture 22" descr="http://go2.imgsmail.ru/imgpreview?key=http%3A//kamin-dnepr.com.ua/images/gallery/other/00000899.gif&amp;mb=imgdb_preview_78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4643438" y="3636730"/>
            <a:ext cx="1285884" cy="1167399"/>
          </a:xfrm>
          <a:prstGeom prst="rect">
            <a:avLst/>
          </a:prstGeom>
          <a:noFill/>
        </p:spPr>
      </p:pic>
      <p:pic>
        <p:nvPicPr>
          <p:cNvPr id="14" name="Picture 6" descr="http://go1.imgsmail.ru/imgpreview?key=http%3A//900igr.net/datai/okruzhajuschij-mir/Znaki/0004-006-ZHeleznodorozhnyj-pereezd.jpg&amp;mb=imgdb_preview_4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8" y="3625288"/>
            <a:ext cx="1338984" cy="1170047"/>
          </a:xfrm>
          <a:prstGeom prst="rect">
            <a:avLst/>
          </a:prstGeom>
          <a:noFill/>
        </p:spPr>
      </p:pic>
      <p:pic>
        <p:nvPicPr>
          <p:cNvPr id="15" name="Picture 10" descr="http://go4.imgsmail.ru/imgpreview?key=http%3A//law.rufox.ru/images/9/1005249.gif&amp;mb=imgdb_preview_168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58" y="3500438"/>
            <a:ext cx="1357322" cy="1373196"/>
          </a:xfrm>
          <a:prstGeom prst="rect">
            <a:avLst/>
          </a:prstGeom>
          <a:noFill/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643834" y="6000744"/>
            <a:ext cx="1500166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8" name="Стрелка влево 17">
            <a:hlinkClick r:id="" action="ppaction://hlinkshowjump?jump=previousslide"/>
          </p:cNvPr>
          <p:cNvSpPr/>
          <p:nvPr/>
        </p:nvSpPr>
        <p:spPr>
          <a:xfrm>
            <a:off x="214282" y="6000768"/>
            <a:ext cx="1428760" cy="857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21" name="~PP2572.WAV">
            <a:hlinkClick r:id="" action="ppaction://media"/>
          </p:cNvPr>
          <p:cNvPicPr>
            <a:picLocks noRot="1" noChangeAspect="1"/>
          </p:cNvPicPr>
          <p:nvPr>
            <a:wavAudioFile r:embed="rId1" name="~PP2572.WAV"/>
          </p:nvPr>
        </p:nvPicPr>
        <p:blipFill>
          <a:blip r:embed="rId1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3107 0.40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283 0.40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9376 0.21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02708 0.210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02275 0.2222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шки Кош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2736304" cy="3847081"/>
          </a:xfrm>
          <a:prstGeom prst="rect">
            <a:avLst/>
          </a:prstGeom>
          <a:noFill/>
        </p:spPr>
      </p:pic>
      <p:pic>
        <p:nvPicPr>
          <p:cNvPr id="9" name="~PP4014.WAV">
            <a:hlinkClick r:id="" action="ppaction://media"/>
          </p:cNvPr>
          <p:cNvPicPr>
            <a:picLocks noRot="1" noChangeAspect="1"/>
          </p:cNvPicPr>
          <p:nvPr>
            <a:wavAudioFile r:embed="rId1" name="~PP401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animashki.org/0_5f015_a3213cb8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642918"/>
            <a:ext cx="4143403" cy="621508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6858016" y="6072206"/>
            <a:ext cx="20716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Далее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642918"/>
            <a:ext cx="3143272" cy="5357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Уважаемые ребята! </a:t>
            </a: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Мы, жители страны Дорожных знаков, попали в плен к Злому колдуну. Он заколдовал все дорожные знаки. Теперь у нас происходят аварии. Помогите нам, их расколдовать !»</a:t>
            </a:r>
          </a:p>
          <a:p>
            <a:pPr algn="ctr"/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7410" name="Picture 2" descr="Анимации Магов и Ведьм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714752"/>
            <a:ext cx="2643206" cy="2476504"/>
          </a:xfrm>
          <a:prstGeom prst="rect">
            <a:avLst/>
          </a:prstGeom>
          <a:noFill/>
        </p:spPr>
      </p:pic>
      <p:pic>
        <p:nvPicPr>
          <p:cNvPr id="7" name="~PP3378.WAV">
            <a:hlinkClick r:id="" action="ppaction://media"/>
          </p:cNvPr>
          <p:cNvPicPr>
            <a:picLocks noRot="1" noChangeAspect="1"/>
          </p:cNvPicPr>
          <p:nvPr>
            <a:wavAudioFile r:embed="rId1" name="~PP337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0" y="4929198"/>
            <a:ext cx="9144000" cy="1500198"/>
          </a:xfrm>
          <a:prstGeom prst="wav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20" y="571480"/>
            <a:ext cx="857256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за чудо этот дом?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Окна светятся кругом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Носит обувь из резины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питается бензином.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072330" y="5857892"/>
            <a:ext cx="2071670" cy="1000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Далее</a:t>
            </a:r>
            <a:endParaRPr lang="ru-RU" sz="2800" dirty="0"/>
          </a:p>
        </p:txBody>
      </p:sp>
      <p:pic>
        <p:nvPicPr>
          <p:cNvPr id="13313" name="Picture 1" descr="C:\Users\Lenovo\Desktop\сви-ва\игры\автобус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7" y="2500306"/>
            <a:ext cx="3143272" cy="1516167"/>
          </a:xfrm>
          <a:prstGeom prst="rect">
            <a:avLst/>
          </a:prstGeom>
          <a:noFill/>
        </p:spPr>
      </p:pic>
      <p:pic>
        <p:nvPicPr>
          <p:cNvPr id="13315" name="Picture 3" descr="C:\Users\Lenovo\Desktop\сви-ва\игры\машин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43182"/>
            <a:ext cx="2818967" cy="1571636"/>
          </a:xfrm>
          <a:prstGeom prst="rect">
            <a:avLst/>
          </a:prstGeom>
          <a:noFill/>
        </p:spPr>
      </p:pic>
      <p:pic>
        <p:nvPicPr>
          <p:cNvPr id="13321" name="Picture 9" descr="Анимашки Транспорт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5576" y="2519084"/>
            <a:ext cx="2345580" cy="1481419"/>
          </a:xfrm>
          <a:prstGeom prst="rect">
            <a:avLst/>
          </a:prstGeom>
          <a:noFill/>
        </p:spPr>
      </p:pic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214282" y="5857892"/>
            <a:ext cx="1857388" cy="1000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12" name="~PP499.WAV">
            <a:hlinkClick r:id="" action="ppaction://media"/>
          </p:cNvPr>
          <p:cNvPicPr>
            <a:picLocks noRot="1" noChangeAspect="1"/>
          </p:cNvPicPr>
          <p:nvPr>
            <a:wavAudioFile r:embed="rId1" name="~PP49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7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2146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86058"/>
            <a:ext cx="9144000" cy="20717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072330" y="5929330"/>
            <a:ext cx="2071670" cy="92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1143000" y="2357430"/>
            <a:ext cx="6858000" cy="21431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Минус 18"/>
          <p:cNvSpPr/>
          <p:nvPr/>
        </p:nvSpPr>
        <p:spPr>
          <a:xfrm>
            <a:off x="5072066" y="3786190"/>
            <a:ext cx="4714908" cy="285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-714412" y="3786190"/>
            <a:ext cx="4286280" cy="347666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 rot="5400000">
            <a:off x="2893207" y="1035827"/>
            <a:ext cx="3500462" cy="285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 rot="5400000">
            <a:off x="3286116" y="5857892"/>
            <a:ext cx="2643206" cy="214314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C:\Users\Lenovo\Desktop\сви-ва\игры\машин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74" y="2786058"/>
            <a:ext cx="1928826" cy="1071570"/>
          </a:xfrm>
          <a:prstGeom prst="rect">
            <a:avLst/>
          </a:prstGeom>
          <a:noFill/>
        </p:spPr>
      </p:pic>
      <p:pic>
        <p:nvPicPr>
          <p:cNvPr id="27" name="Picture 5" descr="C:\Users\Lenovo\Desktop\сви-ва\игры\машина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5790" y="3000372"/>
            <a:ext cx="2027864" cy="789611"/>
          </a:xfrm>
          <a:prstGeom prst="rect">
            <a:avLst/>
          </a:prstGeom>
          <a:noFill/>
        </p:spPr>
      </p:pic>
      <p:pic>
        <p:nvPicPr>
          <p:cNvPr id="28" name="Picture 1" descr="C:\Users\Lenovo\Desktop\сви-ва\игры\автобус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714752"/>
            <a:ext cx="2428892" cy="1171583"/>
          </a:xfrm>
          <a:prstGeom prst="rect">
            <a:avLst/>
          </a:prstGeom>
          <a:noFill/>
        </p:spPr>
      </p:pic>
      <p:pic>
        <p:nvPicPr>
          <p:cNvPr id="29" name="Picture 3" descr="C:\Users\Lenovo\Desktop\сви-ва\игры\манина 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0504"/>
            <a:ext cx="1428750" cy="628650"/>
          </a:xfrm>
          <a:prstGeom prst="rect">
            <a:avLst/>
          </a:prstGeom>
          <a:noFill/>
        </p:spPr>
      </p:pic>
      <p:pic>
        <p:nvPicPr>
          <p:cNvPr id="1028" name="Picture 4" descr="Анимашки Транспорт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6143620"/>
            <a:ext cx="1071570" cy="714380"/>
          </a:xfrm>
          <a:prstGeom prst="rect">
            <a:avLst/>
          </a:prstGeom>
          <a:noFill/>
        </p:spPr>
      </p:pic>
      <p:pic>
        <p:nvPicPr>
          <p:cNvPr id="1030" name="Picture 6" descr="Анимашки Транспорт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785794"/>
            <a:ext cx="1043610" cy="800102"/>
          </a:xfrm>
          <a:prstGeom prst="rect">
            <a:avLst/>
          </a:prstGeom>
          <a:noFill/>
        </p:spPr>
      </p:pic>
      <p:pic>
        <p:nvPicPr>
          <p:cNvPr id="1032" name="Picture 8" descr="Анимашки Транспор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1" y="4857760"/>
            <a:ext cx="1071570" cy="1000132"/>
          </a:xfrm>
          <a:prstGeom prst="rect">
            <a:avLst/>
          </a:prstGeom>
          <a:noFill/>
        </p:spPr>
      </p:pic>
      <p:pic>
        <p:nvPicPr>
          <p:cNvPr id="1034" name="Picture 10" descr="Анимашки Транспорт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1357298"/>
            <a:ext cx="878016" cy="928670"/>
          </a:xfrm>
          <a:prstGeom prst="rect">
            <a:avLst/>
          </a:prstGeom>
          <a:noFill/>
        </p:spPr>
      </p:pic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25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Каких дорожных знаков не хватает?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5362" name="Picture 2" descr="Анимации Магов и Ведьм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7950" y="0"/>
            <a:ext cx="2786050" cy="2333604"/>
          </a:xfrm>
          <a:prstGeom prst="rect">
            <a:avLst/>
          </a:prstGeom>
          <a:noFill/>
        </p:spPr>
      </p:pic>
      <p:sp>
        <p:nvSpPr>
          <p:cNvPr id="26" name="Стрелка влево 25">
            <a:hlinkClick r:id="" action="ppaction://hlinkshowjump?jump=previousslide"/>
          </p:cNvPr>
          <p:cNvSpPr/>
          <p:nvPr/>
        </p:nvSpPr>
        <p:spPr>
          <a:xfrm>
            <a:off x="214282" y="5857892"/>
            <a:ext cx="1857388" cy="1000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30" name="Picture 10" descr="http://go4.imgsmail.ru/imgpreview?key=http%3A//law.rufox.ru/images/9/1005249.gif&amp;mb=imgdb_preview_168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14356"/>
            <a:ext cx="643768" cy="651296"/>
          </a:xfrm>
          <a:prstGeom prst="rect">
            <a:avLst/>
          </a:prstGeom>
          <a:noFill/>
        </p:spPr>
      </p:pic>
      <p:pic>
        <p:nvPicPr>
          <p:cNvPr id="31" name="Picture 22" descr="http://go2.imgsmail.ru/imgpreview?key=http%3A//kamin-dnepr.com.ua/images/gallery/other/00000899.gif&amp;mb=imgdb_preview_78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857224" y="714356"/>
            <a:ext cx="607802" cy="649850"/>
          </a:xfrm>
          <a:prstGeom prst="rect">
            <a:avLst/>
          </a:prstGeom>
          <a:noFill/>
        </p:spPr>
      </p:pic>
      <p:pic>
        <p:nvPicPr>
          <p:cNvPr id="32" name="Picture 2" descr="http://go3.imgsmail.ru/imgpreview?key=http%3A//www.prav-net.ru/img/00077.png&amp;mb=imgdb_preview_159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2024" y="1500175"/>
            <a:ext cx="673186" cy="642941"/>
          </a:xfrm>
          <a:prstGeom prst="rect">
            <a:avLst/>
          </a:prstGeom>
          <a:noFill/>
        </p:spPr>
      </p:pic>
      <p:pic>
        <p:nvPicPr>
          <p:cNvPr id="33" name="Picture 6" descr="http://go2.imgsmail.ru/imgpreview?key=http%3A//webapteka.by/uploads/news/img/planeta_zdorovia_skidki.jpg&amp;mb=imgdb_preview_6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8" y="1500174"/>
            <a:ext cx="642942" cy="642942"/>
          </a:xfrm>
          <a:prstGeom prst="rect">
            <a:avLst/>
          </a:prstGeom>
          <a:noFill/>
        </p:spPr>
      </p:pic>
      <p:pic>
        <p:nvPicPr>
          <p:cNvPr id="34" name="Picture 6" descr="http://go4.imgsmail.ru/imgpreview?key=http%3A//www.ustltd.com/img/images/1_26%281%29.gif&amp;mb=imgdb_preview_38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14481" y="755017"/>
            <a:ext cx="642941" cy="602282"/>
          </a:xfrm>
          <a:prstGeom prst="rect">
            <a:avLst/>
          </a:prstGeom>
          <a:noFill/>
        </p:spPr>
      </p:pic>
      <p:pic>
        <p:nvPicPr>
          <p:cNvPr id="37" name="Picture 8" descr="http://go4.imgsmail.ru/imgpreview?key=http%3A//www.clker.com/cliparts/f/1/6/2/11954298871074305747ped_xing_v_gverket_01.svg.hi.png&amp;mb=imgdb_preview_9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85918" y="1500174"/>
            <a:ext cx="642942" cy="642942"/>
          </a:xfrm>
          <a:prstGeom prst="rect">
            <a:avLst/>
          </a:prstGeom>
          <a:noFill/>
        </p:spPr>
      </p:pic>
      <p:pic>
        <p:nvPicPr>
          <p:cNvPr id="38" name="~PP2072.WAV">
            <a:hlinkClick r:id="" action="ppaction://media"/>
          </p:cNvPr>
          <p:cNvPicPr>
            <a:picLocks noRot="1" noChangeAspect="1"/>
          </p:cNvPicPr>
          <p:nvPr>
            <a:wavAudioFile r:embed="rId2" name="~PP2072.WAV"/>
          </p:nvPr>
        </p:nvPicPr>
        <p:blipFill>
          <a:blip r:embed="rId19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4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9549 0.6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53073 0.627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1.00851 4.8148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65 L -0.99792 -0.010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82517 -0.011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-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19 0.01782 L 1.07796 0.017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0 L -0.01858 1.16644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58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2.59259E-6 L -0.02517 1.02199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0 L -0.02101 -0.942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47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4444E-6 3.33333E-6 L 0.02031 -1.15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5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 isNarration="1"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32146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Какого дорожного знака не хватает?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786058"/>
            <a:ext cx="9144000" cy="26432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7" name="Picture 3" descr="C:\Users\Lenovo\Desktop\сви-ва\игры\манина 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1591109" cy="700088"/>
          </a:xfrm>
          <a:prstGeom prst="rect">
            <a:avLst/>
          </a:prstGeom>
          <a:noFill/>
        </p:spPr>
      </p:pic>
      <p:pic>
        <p:nvPicPr>
          <p:cNvPr id="18" name="Picture 4" descr="C:\Users\Lenovo\Desktop\сви-ва\игры\машин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74" y="2714620"/>
            <a:ext cx="1928826" cy="107157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5857892"/>
            <a:ext cx="9144000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857364"/>
            <a:ext cx="9144000" cy="785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-1643106" y="4143380"/>
            <a:ext cx="12358774" cy="285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5" descr="C:\Users\Lenovo\Desktop\сви-ва\игры\машина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9602" y="3500438"/>
            <a:ext cx="1844398" cy="718173"/>
          </a:xfrm>
          <a:prstGeom prst="rect">
            <a:avLst/>
          </a:prstGeom>
          <a:noFill/>
        </p:spPr>
      </p:pic>
      <p:pic>
        <p:nvPicPr>
          <p:cNvPr id="32" name="Picture 1" descr="C:\Users\Lenovo\Desktop\сви-ва\игры\автобус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71768" y="3929066"/>
            <a:ext cx="2571768" cy="124050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3786182" y="5429264"/>
            <a:ext cx="2357454" cy="2143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6" name="Picture 6" descr="http://go4.imgsmail.ru/imgpreview?key=http%3A//ustltd.com/img/katalog/33/69_3.gif&amp;mb=imgdb_preview_1562"/>
          <p:cNvPicPr>
            <a:picLocks noChangeAspect="1" noChangeArrowheads="1"/>
          </p:cNvPicPr>
          <p:nvPr/>
        </p:nvPicPr>
        <p:blipFill>
          <a:blip r:embed="rId7" cstate="print"/>
          <a:srcRect l="23125" r="21375" b="5000"/>
          <a:stretch>
            <a:fillRect/>
          </a:stretch>
        </p:blipFill>
        <p:spPr bwMode="auto">
          <a:xfrm>
            <a:off x="5072066" y="714356"/>
            <a:ext cx="1000132" cy="1131102"/>
          </a:xfrm>
          <a:prstGeom prst="rect">
            <a:avLst/>
          </a:prstGeom>
          <a:noFill/>
        </p:spPr>
      </p:pic>
      <p:pic>
        <p:nvPicPr>
          <p:cNvPr id="30728" name="Picture 8" descr="http://go4.imgsmail.ru/imgpreview?key=http%3A//ustltd.com/img/katalog/33/72_3.gif&amp;mb=imgdb_preview_1562"/>
          <p:cNvPicPr>
            <a:picLocks noChangeAspect="1" noChangeArrowheads="1"/>
          </p:cNvPicPr>
          <p:nvPr/>
        </p:nvPicPr>
        <p:blipFill>
          <a:blip r:embed="rId8" cstate="print"/>
          <a:srcRect l="22727" t="4914" r="22727" b="1720"/>
          <a:stretch>
            <a:fillRect/>
          </a:stretch>
        </p:blipFill>
        <p:spPr bwMode="auto">
          <a:xfrm>
            <a:off x="1357290" y="714356"/>
            <a:ext cx="1000132" cy="1143008"/>
          </a:xfrm>
          <a:prstGeom prst="rect">
            <a:avLst/>
          </a:prstGeom>
          <a:noFill/>
        </p:spPr>
      </p:pic>
      <p:pic>
        <p:nvPicPr>
          <p:cNvPr id="38" name="Picture 8" descr="http://go4.imgsmail.ru/imgpreview?key=http%3A//www.clker.com/cliparts/f/1/6/2/11954298871074305747ped_xing_v_gverket_01.svg.hi.png&amp;mb=imgdb_preview_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714356"/>
            <a:ext cx="928694" cy="1143008"/>
          </a:xfrm>
          <a:prstGeom prst="rect">
            <a:avLst/>
          </a:prstGeom>
          <a:noFill/>
        </p:spPr>
      </p:pic>
      <p:pic>
        <p:nvPicPr>
          <p:cNvPr id="39" name="Picture 4" descr="http://go4.imgsmail.ru/imgpreview?key=http%3A//maminsite.ru/school.files/school18/pit.jpg&amp;mb=imgdb_preview_193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642918"/>
            <a:ext cx="1008793" cy="1214446"/>
          </a:xfrm>
          <a:prstGeom prst="rect">
            <a:avLst/>
          </a:prstGeom>
          <a:noFill/>
        </p:spPr>
      </p:pic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7072330" y="5929330"/>
            <a:ext cx="2071670" cy="92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pic>
        <p:nvPicPr>
          <p:cNvPr id="20" name="Picture 4" descr="C:\Users\Lenovo\Desktop\сви-ва\игры\машин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3000372"/>
            <a:ext cx="1928826" cy="1071570"/>
          </a:xfrm>
          <a:prstGeom prst="rect">
            <a:avLst/>
          </a:prstGeom>
          <a:noFill/>
        </p:spPr>
      </p:pic>
      <p:pic>
        <p:nvPicPr>
          <p:cNvPr id="14338" name="Picture 2" descr="Анимации Магов и Ведьм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0"/>
            <a:ext cx="2833692" cy="2464080"/>
          </a:xfrm>
          <a:prstGeom prst="rect">
            <a:avLst/>
          </a:prstGeom>
          <a:noFill/>
        </p:spPr>
      </p:pic>
      <p:sp>
        <p:nvSpPr>
          <p:cNvPr id="22" name="Стрелка влево 21">
            <a:hlinkClick r:id="" action="ppaction://hlinkshowjump?jump=previousslide"/>
          </p:cNvPr>
          <p:cNvSpPr/>
          <p:nvPr/>
        </p:nvSpPr>
        <p:spPr>
          <a:xfrm>
            <a:off x="214282" y="5929330"/>
            <a:ext cx="1857388" cy="928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26" name="~PP613.WAV">
            <a:hlinkClick r:id="" action="ppaction://media"/>
          </p:cNvPr>
          <p:cNvPicPr>
            <a:picLocks noRot="1" noChangeAspect="1"/>
          </p:cNvPicPr>
          <p:nvPr>
            <a:wavAudioFile r:embed="rId1" name="~PP613.WAV"/>
          </p:nvPr>
        </p:nvPicPr>
        <p:blipFill>
          <a:blip r:embed="rId12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1.00851 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98837 0.044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99757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L 0.71146 0.0467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2 0.02755 L -1.22743 0.0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6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8751 0.628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785926"/>
            <a:ext cx="7929618" cy="4714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14686"/>
            <a:ext cx="9144000" cy="22145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926"/>
            <a:ext cx="9144000" cy="14287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357562"/>
            <a:ext cx="171451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786190"/>
            <a:ext cx="171451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4214818"/>
            <a:ext cx="171451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4643446"/>
            <a:ext cx="171451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-785850" y="4143380"/>
            <a:ext cx="5500726" cy="285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5429256" y="4071942"/>
            <a:ext cx="4286280" cy="357190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8" descr="http://go4.imgsmail.ru/imgpreview?key=http%3A//www.clker.com/cliparts/f/1/6/2/11954298871074305747ped_xing_v_gverket_01.svg.hi.png&amp;mb=imgdb_preview_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285860"/>
            <a:ext cx="785818" cy="785818"/>
          </a:xfrm>
          <a:prstGeom prst="rect">
            <a:avLst/>
          </a:prstGeom>
          <a:noFill/>
        </p:spPr>
      </p:pic>
      <p:pic>
        <p:nvPicPr>
          <p:cNvPr id="23" name="Picture 2" descr="http://go2.imgsmail.ru/imgpreview?key=http%3A//little.com.ua/images/stories/useful/1_31.gif&amp;mb=imgdb_preview_19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7" y="1260142"/>
            <a:ext cx="891797" cy="811536"/>
          </a:xfrm>
          <a:prstGeom prst="rect">
            <a:avLst/>
          </a:prstGeom>
          <a:noFill/>
        </p:spPr>
      </p:pic>
      <p:pic>
        <p:nvPicPr>
          <p:cNvPr id="25" name="Picture 4" descr="http://ped-kopilka.ru/images/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232892"/>
            <a:ext cx="1000452" cy="852096"/>
          </a:xfrm>
          <a:prstGeom prst="rect">
            <a:avLst/>
          </a:prstGeom>
          <a:noFill/>
        </p:spPr>
      </p:pic>
      <p:pic>
        <p:nvPicPr>
          <p:cNvPr id="26" name="Picture 8" descr="http://ped-kopilka.ru/images/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1125601"/>
            <a:ext cx="1051779" cy="923812"/>
          </a:xfrm>
          <a:prstGeom prst="rect">
            <a:avLst/>
          </a:prstGeom>
          <a:noFill/>
        </p:spPr>
      </p:pic>
      <p:pic>
        <p:nvPicPr>
          <p:cNvPr id="1027" name="Picture 3" descr="C:\Users\Lenovo\Desktop\сви-ва\игры\манина 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4357694"/>
            <a:ext cx="1428750" cy="628650"/>
          </a:xfrm>
          <a:prstGeom prst="rect">
            <a:avLst/>
          </a:prstGeom>
          <a:noFill/>
        </p:spPr>
      </p:pic>
      <p:pic>
        <p:nvPicPr>
          <p:cNvPr id="1028" name="Picture 4" descr="C:\Users\Lenovo\Desktop\сви-ва\игры\машина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3000372"/>
            <a:ext cx="1785950" cy="1071570"/>
          </a:xfrm>
          <a:prstGeom prst="rect">
            <a:avLst/>
          </a:prstGeom>
          <a:noFill/>
        </p:spPr>
      </p:pic>
      <p:pic>
        <p:nvPicPr>
          <p:cNvPr id="1029" name="Picture 5" descr="C:\Users\Lenovo\Desktop\сви-ва\игры\машина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6710" y="3286124"/>
            <a:ext cx="1844398" cy="718173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0" y="5715016"/>
            <a:ext cx="9144000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Lenovo\Desktop\сви-ва\игры\велосипед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214950"/>
            <a:ext cx="1476375" cy="87630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0" y="2500306"/>
            <a:ext cx="9144000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>
            <a:hlinkClick r:id="" action="ppaction://hlinkshowjump?jump=nextslide"/>
          </p:cNvPr>
          <p:cNvSpPr/>
          <p:nvPr/>
        </p:nvSpPr>
        <p:spPr>
          <a:xfrm>
            <a:off x="6858016" y="6072206"/>
            <a:ext cx="20716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Далее</a:t>
            </a:r>
            <a:endParaRPr lang="ru-RU" sz="3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143372" y="5072074"/>
            <a:ext cx="171451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Lenovo\Desktop\сви-ва\игры\kukli-5572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4810" y="1928802"/>
            <a:ext cx="1571636" cy="100511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357158" y="21429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Какой дорожный знак поможет перейти проезжую часть?</a:t>
            </a:r>
            <a:endParaRPr lang="ru-RU" sz="3200" dirty="0"/>
          </a:p>
        </p:txBody>
      </p:sp>
      <p:pic>
        <p:nvPicPr>
          <p:cNvPr id="13314" name="Picture 2" descr="Анимации Магов и Ведьм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5875" y="3857628"/>
            <a:ext cx="2601519" cy="2262190"/>
          </a:xfrm>
          <a:prstGeom prst="rect">
            <a:avLst/>
          </a:prstGeom>
          <a:noFill/>
        </p:spPr>
      </p:pic>
      <p:pic>
        <p:nvPicPr>
          <p:cNvPr id="29" name="~PP1900.WAV">
            <a:hlinkClick r:id="" action="ppaction://media"/>
          </p:cNvPr>
          <p:cNvPicPr>
            <a:picLocks noRot="1" noChangeAspect="1"/>
          </p:cNvPicPr>
          <p:nvPr>
            <a:wavAudioFile r:embed="rId2" name="~PP1900.WAV"/>
          </p:nvPr>
        </p:nvPicPr>
        <p:blipFill>
          <a:blip r:embed="rId1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44653 -0.015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76233 0.00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1.08246 0.010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9941 0.01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0035 0.48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5226 0.5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 isNarration="1"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072330" y="5715016"/>
            <a:ext cx="2071670" cy="1142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Много знаков есть различных –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Эти знаки нужно знать,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Чтобы правил на дороге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Никогда не нарушать.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go2.imgsmail.ru/imgpreview?key=http%3A//little.com.ua/images/stories/useful/1_31.gif&amp;mb=imgdb_preview_1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286388"/>
            <a:ext cx="1214446" cy="1214447"/>
          </a:xfrm>
          <a:prstGeom prst="rect">
            <a:avLst/>
          </a:prstGeom>
          <a:noFill/>
        </p:spPr>
      </p:pic>
      <p:pic>
        <p:nvPicPr>
          <p:cNvPr id="8" name="Picture 4" descr="http://go3.imgsmail.ru/imgpreview?key=http%3A//images.prom.ua/151985_w200_h200_37.gif&amp;mb=imgdb_preview_19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714620"/>
            <a:ext cx="1143008" cy="1143008"/>
          </a:xfrm>
          <a:prstGeom prst="rect">
            <a:avLst/>
          </a:prstGeom>
          <a:noFill/>
        </p:spPr>
      </p:pic>
      <p:pic>
        <p:nvPicPr>
          <p:cNvPr id="9" name="Picture 12" descr="http://go2.imgsmail.ru/imgpreview?key=http%3A//chernyshovaov.ru/wp-content/uploads/2013/08/3.png&amp;mb=imgdb_preview_17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857760"/>
            <a:ext cx="1214446" cy="1214446"/>
          </a:xfrm>
          <a:prstGeom prst="rect">
            <a:avLst/>
          </a:prstGeom>
          <a:noFill/>
        </p:spPr>
      </p:pic>
      <p:pic>
        <p:nvPicPr>
          <p:cNvPr id="10" name="Picture 30" descr="http://go1.imgsmail.ru/imgpreview?key=http%3A//img.autorambler.ru/images/bz/468f9ba9c6f761ade0d5308c763c0f91.jpeg&amp;mb=imgdb_preview_1651"/>
          <p:cNvPicPr>
            <a:picLocks noChangeAspect="1" noChangeArrowheads="1"/>
          </p:cNvPicPr>
          <p:nvPr/>
        </p:nvPicPr>
        <p:blipFill>
          <a:blip r:embed="rId6" cstate="print"/>
          <a:srcRect b="8333"/>
          <a:stretch>
            <a:fillRect/>
          </a:stretch>
        </p:blipFill>
        <p:spPr bwMode="auto">
          <a:xfrm>
            <a:off x="571472" y="2428868"/>
            <a:ext cx="928694" cy="1322240"/>
          </a:xfrm>
          <a:prstGeom prst="rect">
            <a:avLst/>
          </a:prstGeom>
          <a:noFill/>
        </p:spPr>
      </p:pic>
      <p:pic>
        <p:nvPicPr>
          <p:cNvPr id="11" name="Picture 6" descr="http://go3.imgsmail.ru/imgpreview?key=http%3A//kb-yola.ru/uploads/posts/2013-04/1367040460_1moika.jpeg&amp;mb=imgdb_preview_14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929066"/>
            <a:ext cx="928694" cy="1315650"/>
          </a:xfrm>
          <a:prstGeom prst="rect">
            <a:avLst/>
          </a:prstGeom>
          <a:noFill/>
        </p:spPr>
      </p:pic>
      <p:pic>
        <p:nvPicPr>
          <p:cNvPr id="12" name="Picture 2" descr="http://ped-kopilka.ru/images/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0"/>
            <a:ext cx="1119422" cy="973898"/>
          </a:xfrm>
          <a:prstGeom prst="rect">
            <a:avLst/>
          </a:prstGeom>
          <a:noFill/>
        </p:spPr>
      </p:pic>
      <p:pic>
        <p:nvPicPr>
          <p:cNvPr id="13" name="Picture 8" descr="http://ped-kopilka.ru/images/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2663" y="4572008"/>
            <a:ext cx="1301337" cy="1143008"/>
          </a:xfrm>
          <a:prstGeom prst="rect">
            <a:avLst/>
          </a:prstGeom>
          <a:noFill/>
        </p:spPr>
      </p:pic>
      <p:pic>
        <p:nvPicPr>
          <p:cNvPr id="14" name="Picture 8" descr="http://go4.imgsmail.ru/imgpreview?key=http%3A//www.clker.com/cliparts/f/1/6/2/11954298871074305747ped_xing_v_gverket_01.svg.hi.png&amp;mb=imgdb_preview_9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3643314"/>
            <a:ext cx="1143008" cy="1143008"/>
          </a:xfrm>
          <a:prstGeom prst="rect">
            <a:avLst/>
          </a:prstGeom>
          <a:noFill/>
        </p:spPr>
      </p:pic>
      <p:pic>
        <p:nvPicPr>
          <p:cNvPr id="15" name="Picture 6" descr="http://go2.imgsmail.ru/imgpreview?key=http%3A//webapteka.by/uploads/news/img/planeta_zdorovia_skidki.jpg&amp;mb=imgdb_preview_6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3429000"/>
            <a:ext cx="1143008" cy="1143008"/>
          </a:xfrm>
          <a:prstGeom prst="rect">
            <a:avLst/>
          </a:prstGeom>
          <a:noFill/>
        </p:spPr>
      </p:pic>
      <p:pic>
        <p:nvPicPr>
          <p:cNvPr id="16" name="Picture 8" descr="http://go1.imgsmail.ru/imgpreview?key=http%3A//shabai.ucoz.ru/111/557254-1d5b63b23d180265.gif&amp;mb=imgdb_preview_18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5214950"/>
            <a:ext cx="880765" cy="1247751"/>
          </a:xfrm>
          <a:prstGeom prst="rect">
            <a:avLst/>
          </a:prstGeom>
          <a:noFill/>
        </p:spPr>
      </p:pic>
      <p:pic>
        <p:nvPicPr>
          <p:cNvPr id="17" name="Picture 2" descr="http://go1.imgsmail.ru/imgpreview?key=http%3A//avtobip.ru/images/znaki/1/1.8_%28Road_sign%29.gif&amp;mb=imgdb_preview_6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0"/>
            <a:ext cx="1214446" cy="1214446"/>
          </a:xfrm>
          <a:prstGeom prst="rect">
            <a:avLst/>
          </a:prstGeom>
          <a:noFill/>
        </p:spPr>
      </p:pic>
      <p:sp>
        <p:nvSpPr>
          <p:cNvPr id="18" name="Стрелка влево 17">
            <a:hlinkClick r:id="" action="ppaction://hlinkshowjump?jump=previousslide"/>
          </p:cNvPr>
          <p:cNvSpPr/>
          <p:nvPr/>
        </p:nvSpPr>
        <p:spPr>
          <a:xfrm>
            <a:off x="214282" y="5857892"/>
            <a:ext cx="1857388" cy="1000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21" name="~PP3227.WAV">
            <a:hlinkClick r:id="" action="ppaction://media"/>
          </p:cNvPr>
          <p:cNvPicPr>
            <a:picLocks noRot="1" noChangeAspect="1"/>
          </p:cNvPicPr>
          <p:nvPr>
            <a:wavAudioFile r:embed="rId1" name="~PP3227.WAV"/>
          </p:nvPr>
        </p:nvPicPr>
        <p:blipFill>
          <a:blip r:embed="rId1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32432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Красный круг обозначает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Обязательный запрет.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Он гласит: «Нельзя так ехать»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Или «Тут дороги нет»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5604" name="Picture 4" descr="http://go3.imgsmail.ru/imgpreview?key=http%3A//images.prom.ua/151985_w200_h200_37.gif&amp;mb=imgdb_preview_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071810"/>
            <a:ext cx="1643050" cy="1643050"/>
          </a:xfrm>
          <a:prstGeom prst="rect">
            <a:avLst/>
          </a:prstGeom>
          <a:noFill/>
        </p:spPr>
      </p:pic>
      <p:pic>
        <p:nvPicPr>
          <p:cNvPr id="25606" name="Picture 6" descr="http://go1.imgsmail.ru/imgpreview?key=http%3A//www.ustltd.com/img/katalog/31/28_4.gif&amp;mb=imgdb_preview_3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1643050" cy="1643050"/>
          </a:xfrm>
          <a:prstGeom prst="rect">
            <a:avLst/>
          </a:prstGeom>
          <a:noFill/>
        </p:spPr>
      </p:pic>
      <p:pic>
        <p:nvPicPr>
          <p:cNvPr id="25608" name="Picture 8" descr="http://go3.imgsmail.ru/imgpreview?key=http%3A//img.galya.ru/galya.ru/Pictures/catalog_diary/2010/11/12/t4_2210578.gif&amp;mb=imgdb_preview_16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643446"/>
            <a:ext cx="1643042" cy="1524553"/>
          </a:xfrm>
          <a:prstGeom prst="rect">
            <a:avLst/>
          </a:prstGeom>
          <a:noFill/>
        </p:spPr>
      </p:pic>
      <p:pic>
        <p:nvPicPr>
          <p:cNvPr id="25612" name="Picture 12" descr="http://go2.imgsmail.ru/imgpreview?key=http%3A//chernyshovaov.ru/wp-content/uploads/2013/08/3.png&amp;mb=imgdb_preview_17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857628"/>
            <a:ext cx="1785950" cy="178595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5143504" y="5715016"/>
            <a:ext cx="2071670" cy="1142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Далее</a:t>
            </a:r>
            <a:endParaRPr lang="ru-RU" sz="3600" dirty="0"/>
          </a:p>
        </p:txBody>
      </p:sp>
      <p:pic>
        <p:nvPicPr>
          <p:cNvPr id="8194" name="Picture 2" descr="Стихи о дорожных знаках. Дорожный знак. Движение пешеходов запрещено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6" y="2928933"/>
            <a:ext cx="1428758" cy="1428761"/>
          </a:xfrm>
          <a:prstGeom prst="rect">
            <a:avLst/>
          </a:prstGeom>
          <a:noFill/>
        </p:spPr>
      </p:pic>
      <p:pic>
        <p:nvPicPr>
          <p:cNvPr id="12" name="~PP3451.WAV">
            <a:hlinkClick r:id="" action="ppaction://media"/>
          </p:cNvPr>
          <p:cNvPicPr>
            <a:picLocks noRot="1" noChangeAspect="1"/>
          </p:cNvPicPr>
          <p:nvPr>
            <a:wavAudioFile r:embed="rId1" name="~PP3451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Синенький прямоугольник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Вам покажет, где найти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Остановку и заправку –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Всё, что нужно вам в пути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14" descr="http://go1.imgsmail.ru/imgpreview?key=http%3A//upload.wikimedia.org/wikipedia/commons/c/c9/7.3_%2528Road_sign%2529.gif&amp;mb=imgdb_preview_1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572008"/>
            <a:ext cx="1571636" cy="2085740"/>
          </a:xfrm>
          <a:prstGeom prst="rect">
            <a:avLst/>
          </a:prstGeom>
          <a:noFill/>
        </p:spPr>
      </p:pic>
      <p:pic>
        <p:nvPicPr>
          <p:cNvPr id="5" name="Picture 30" descr="http://go1.imgsmail.ru/imgpreview?key=http%3A//img.autorambler.ru/images/bz/468f9ba9c6f761ade0d5308c763c0f91.jpeg&amp;mb=imgdb_preview_1651"/>
          <p:cNvPicPr>
            <a:picLocks noChangeAspect="1" noChangeArrowheads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 bwMode="auto">
          <a:xfrm>
            <a:off x="785786" y="2643182"/>
            <a:ext cx="1357322" cy="1932505"/>
          </a:xfrm>
          <a:prstGeom prst="rect">
            <a:avLst/>
          </a:prstGeom>
          <a:noFill/>
        </p:spPr>
      </p:pic>
      <p:pic>
        <p:nvPicPr>
          <p:cNvPr id="6" name="Picture 6" descr="http://go3.imgsmail.ru/imgpreview?key=http%3A//kb-yola.ru/uploads/posts/2013-04/1367040460_1moika.jpeg&amp;mb=imgdb_preview_14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571744"/>
            <a:ext cx="1357322" cy="1922873"/>
          </a:xfrm>
          <a:prstGeom prst="rect">
            <a:avLst/>
          </a:prstGeom>
          <a:noFill/>
        </p:spPr>
      </p:pic>
      <p:pic>
        <p:nvPicPr>
          <p:cNvPr id="7" name="Picture 4" descr="http://go4.imgsmail.ru/imgpreview?key=http%3A//maminsite.ru/school.files/school18/pit.jpg&amp;mb=imgdb_preview_19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714620"/>
            <a:ext cx="1428760" cy="1720028"/>
          </a:xfrm>
          <a:prstGeom prst="rect">
            <a:avLst/>
          </a:prstGeom>
          <a:noFill/>
        </p:spPr>
      </p:pic>
      <p:pic>
        <p:nvPicPr>
          <p:cNvPr id="8" name="Picture 8" descr="http://go1.imgsmail.ru/imgpreview?key=http%3A//shabai.ucoz.ru/111/557254-1d5b63b23d180265.gif&amp;mb=imgdb_preview_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572008"/>
            <a:ext cx="1428760" cy="2024077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5786454"/>
            <a:ext cx="2071670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214282" y="5857892"/>
            <a:ext cx="1857388" cy="1000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Назад</a:t>
            </a:r>
            <a:endParaRPr lang="ru-RU" sz="2800" b="1" dirty="0"/>
          </a:p>
        </p:txBody>
      </p:sp>
      <p:pic>
        <p:nvPicPr>
          <p:cNvPr id="13" name="~PP2520.WAV">
            <a:hlinkClick r:id="" action="ppaction://media"/>
          </p:cNvPr>
          <p:cNvPicPr>
            <a:picLocks noRot="1" noChangeAspect="1"/>
          </p:cNvPicPr>
          <p:nvPr>
            <a:wavAudioFile r:embed="rId1" name="~PP2520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120</Words>
  <Application>Microsoft Office PowerPoint</Application>
  <PresentationFormat>Экран (4:3)</PresentationFormat>
  <Paragraphs>42</Paragraphs>
  <Slides>15</Slides>
  <Notes>1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 Каких дорожных знаков не хватает? </vt:lpstr>
      <vt:lpstr>Какого дорожного знака не хватает? </vt:lpstr>
      <vt:lpstr>Слайд 6</vt:lpstr>
      <vt:lpstr>Много знаков есть различных –  Эти знаки нужно знать, Чтобы правил на дороге  Никогда не нарушать.</vt:lpstr>
      <vt:lpstr>Красный круг обозначает Обязательный запрет.  Он гласит: «Нельзя так ехать» Или «Тут дороги нет» </vt:lpstr>
      <vt:lpstr>Синенький прямоугольник  Вам покажет, где найти Остановку и заправку –  Всё, что нужно вам в пути.</vt:lpstr>
      <vt:lpstr> На красный треугольник  Ты внимательно смотри Этот знак предупреждает Вдруг опасность впереди. </vt:lpstr>
      <vt:lpstr>Найди запрещающие знаки дорожного движения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185</cp:revision>
  <dcterms:created xsi:type="dcterms:W3CDTF">2014-02-11T15:23:34Z</dcterms:created>
  <dcterms:modified xsi:type="dcterms:W3CDTF">2014-12-31T14:34:00Z</dcterms:modified>
</cp:coreProperties>
</file>