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«Осень. </a:t>
            </a:r>
            <a:br>
              <a:rPr lang="ru-RU" dirty="0" smtClean="0"/>
            </a:br>
            <a:r>
              <a:rPr lang="ru-RU" dirty="0" smtClean="0"/>
              <a:t>Изменения в жизни животных»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Митягина Н.Л.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дминистратор\Рабочий стол\заяц-беляк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320480" cy="3076438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Рабочий стол\белка зимо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230" y="3212976"/>
            <a:ext cx="4392225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Администратор\Рабочий стол\белка в дупле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4608512" cy="3616261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Рабочий стол\белка и запас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14911"/>
            <a:ext cx="4608512" cy="35824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Вперевалку зверь идет </a:t>
            </a:r>
            <a:br>
              <a:rPr lang="ru-RU" dirty="0" smtClean="0"/>
            </a:br>
            <a:r>
              <a:rPr lang="ru-RU" dirty="0" smtClean="0"/>
              <a:t>По малину и по мед. </a:t>
            </a:r>
            <a:br>
              <a:rPr lang="ru-RU" dirty="0" smtClean="0"/>
            </a:br>
            <a:r>
              <a:rPr lang="ru-RU" dirty="0" smtClean="0"/>
              <a:t>Любит сладкое он очень. </a:t>
            </a:r>
            <a:br>
              <a:rPr lang="ru-RU" dirty="0" smtClean="0"/>
            </a:br>
            <a:r>
              <a:rPr lang="ru-RU" dirty="0" smtClean="0"/>
              <a:t>А когда приходит осень, </a:t>
            </a:r>
            <a:br>
              <a:rPr lang="ru-RU" dirty="0" smtClean="0"/>
            </a:br>
            <a:r>
              <a:rPr lang="ru-RU" dirty="0" smtClean="0"/>
              <a:t>Лезет в яму до весны, </a:t>
            </a:r>
            <a:br>
              <a:rPr lang="ru-RU" dirty="0" smtClean="0"/>
            </a:br>
            <a:r>
              <a:rPr lang="ru-RU" dirty="0" smtClean="0"/>
              <a:t>Где он спит и видит сны.</a:t>
            </a:r>
          </a:p>
          <a:p>
            <a:pPr algn="r">
              <a:buNone/>
            </a:pPr>
            <a:r>
              <a:rPr lang="ru-RU" b="1" dirty="0" smtClean="0"/>
              <a:t>(Медведь)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Администратор\Рабочий стол\медвед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3999" cy="586551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Лесом катится клубок, </a:t>
            </a:r>
            <a:br>
              <a:rPr lang="ru-RU" dirty="0" smtClean="0"/>
            </a:br>
            <a:r>
              <a:rPr lang="ru-RU" dirty="0" smtClean="0"/>
              <a:t>У него колючий бок, </a:t>
            </a:r>
            <a:br>
              <a:rPr lang="ru-RU" dirty="0" smtClean="0"/>
            </a:br>
            <a:r>
              <a:rPr lang="ru-RU" dirty="0" smtClean="0"/>
              <a:t>Он охотится ночами </a:t>
            </a:r>
            <a:br>
              <a:rPr lang="ru-RU" dirty="0" smtClean="0"/>
            </a:br>
            <a:r>
              <a:rPr lang="ru-RU" dirty="0" smtClean="0"/>
              <a:t>За жуками и мышами.</a:t>
            </a:r>
            <a:br>
              <a:rPr lang="ru-RU" dirty="0" smtClean="0"/>
            </a:br>
            <a:endParaRPr lang="ru-RU" dirty="0" smtClean="0"/>
          </a:p>
          <a:p>
            <a:pPr algn="r">
              <a:buNone/>
            </a:pPr>
            <a:r>
              <a:rPr lang="ru-RU" b="1" dirty="0" smtClean="0"/>
              <a:t>(Ёж)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Рабочий стол\еж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68952" cy="57546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Пушистый маленький зверек </a:t>
            </a:r>
            <a:br>
              <a:rPr lang="ru-RU" dirty="0" smtClean="0"/>
            </a:br>
            <a:r>
              <a:rPr lang="ru-RU" dirty="0" smtClean="0"/>
              <a:t>По деревьям прыг да скок. </a:t>
            </a:r>
            <a:br>
              <a:rPr lang="ru-RU" dirty="0" smtClean="0"/>
            </a:br>
            <a:r>
              <a:rPr lang="ru-RU" dirty="0" smtClean="0"/>
              <a:t>Мелькнет меж ветвей - </a:t>
            </a:r>
            <a:br>
              <a:rPr lang="ru-RU" dirty="0" smtClean="0"/>
            </a:br>
            <a:r>
              <a:rPr lang="ru-RU" dirty="0" smtClean="0"/>
              <a:t>Всех проворней и быстрей.</a:t>
            </a:r>
          </a:p>
          <a:p>
            <a:pPr algn="r">
              <a:buNone/>
            </a:pPr>
            <a:r>
              <a:rPr lang="ru-RU" b="1" dirty="0" smtClean="0"/>
              <a:t>(Белка)</a:t>
            </a:r>
            <a:endParaRPr lang="ru-RU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Рабочий стол\белк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57330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Длинные ушки, раскосые глазки.</a:t>
            </a:r>
            <a:br>
              <a:rPr lang="ru-RU" dirty="0" smtClean="0"/>
            </a:br>
            <a:r>
              <a:rPr lang="ru-RU" dirty="0" smtClean="0"/>
              <a:t>Очень трусливый и в жизни, и в сказке.</a:t>
            </a:r>
            <a:br>
              <a:rPr lang="ru-RU" dirty="0" smtClean="0"/>
            </a:br>
            <a:r>
              <a:rPr lang="ru-RU" dirty="0" smtClean="0"/>
              <a:t>Прячется он от лисицы и волка.</a:t>
            </a:r>
            <a:br>
              <a:rPr lang="ru-RU" dirty="0" smtClean="0"/>
            </a:br>
            <a:r>
              <a:rPr lang="ru-RU" dirty="0" smtClean="0"/>
              <a:t>Любимые блюда: капуста, морковка.</a:t>
            </a:r>
          </a:p>
          <a:p>
            <a:pPr algn="r">
              <a:buNone/>
            </a:pPr>
            <a:r>
              <a:rPr lang="ru-RU" dirty="0" smtClean="0"/>
              <a:t>(</a:t>
            </a:r>
            <a:r>
              <a:rPr lang="ru-RU" b="1" dirty="0" smtClean="0"/>
              <a:t>Заяц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заяц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12968" cy="56736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24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«Осень.  Изменения в жизни животных»</vt:lpstr>
      <vt:lpstr>Слайд 2</vt:lpstr>
      <vt:lpstr>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«Осень.  Изменения в жизни животных»</dc:title>
  <cp:lastModifiedBy>LAN_OS</cp:lastModifiedBy>
  <cp:revision>8</cp:revision>
  <dcterms:modified xsi:type="dcterms:W3CDTF">2014-11-04T06:08:20Z</dcterms:modified>
</cp:coreProperties>
</file>