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6157D2-536F-4872-A684-5E304130B3C9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D413F3-2F3C-4916-AD85-D60180291A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вас на танец</a:t>
            </a:r>
            <a:endParaRPr lang="ru-RU" dirty="0"/>
          </a:p>
        </p:txBody>
      </p:sp>
      <p:pic>
        <p:nvPicPr>
          <p:cNvPr id="1026" name="Picture 2" descr="C:\Users\Женёк\Desktop\DSCN11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511256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Бравый солдат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5365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маленькие звёздочки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44644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и дедушка мороз нам подарочки принёс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5184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5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Пусть Новый год счастье, радость и здоровье в каждый дом </a:t>
            </a:r>
            <a:r>
              <a:rPr lang="ru-RU" dirty="0" smtClean="0"/>
              <a:t>несёт=)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31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Новый Год</vt:lpstr>
      <vt:lpstr>Приглашаем вас на танец</vt:lpstr>
      <vt:lpstr>Бравый солдат</vt:lpstr>
      <vt:lpstr>Наши маленькие звёздочки</vt:lpstr>
      <vt:lpstr>Вот и дедушка мороз нам подарочки принёс</vt:lpstr>
      <vt:lpstr>Пусть Новый год счастье, радость и здоровье в каждый дом несёт=)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</dc:title>
  <dc:creator>Женёк</dc:creator>
  <cp:lastModifiedBy>Женёк</cp:lastModifiedBy>
  <cp:revision>5</cp:revision>
  <dcterms:created xsi:type="dcterms:W3CDTF">2014-12-31T14:07:04Z</dcterms:created>
  <dcterms:modified xsi:type="dcterms:W3CDTF">2014-12-31T15:07:06Z</dcterms:modified>
</cp:coreProperties>
</file>