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81F3-1C16-43F0-8F94-6AD963C6FE0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78EE0B-4291-4D7A-9CA7-CB7240D9B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81F3-1C16-43F0-8F94-6AD963C6FE0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EE0B-4291-4D7A-9CA7-CB7240D9B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81F3-1C16-43F0-8F94-6AD963C6FE0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EE0B-4291-4D7A-9CA7-CB7240D9B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81F3-1C16-43F0-8F94-6AD963C6FE0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78EE0B-4291-4D7A-9CA7-CB7240D9B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81F3-1C16-43F0-8F94-6AD963C6FE0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EE0B-4291-4D7A-9CA7-CB7240D9B7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81F3-1C16-43F0-8F94-6AD963C6FE0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EE0B-4291-4D7A-9CA7-CB7240D9B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81F3-1C16-43F0-8F94-6AD963C6FE0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78EE0B-4291-4D7A-9CA7-CB7240D9B7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81F3-1C16-43F0-8F94-6AD963C6FE0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EE0B-4291-4D7A-9CA7-CB7240D9B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81F3-1C16-43F0-8F94-6AD963C6FE0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EE0B-4291-4D7A-9CA7-CB7240D9B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81F3-1C16-43F0-8F94-6AD963C6FE0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EE0B-4291-4D7A-9CA7-CB7240D9B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81F3-1C16-43F0-8F94-6AD963C6FE0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EE0B-4291-4D7A-9CA7-CB7240D9B7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2581F3-1C16-43F0-8F94-6AD963C6FE0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78EE0B-4291-4D7A-9CA7-CB7240D9B7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458200" cy="192882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Организация экспериментальной </a:t>
            </a:r>
            <a:r>
              <a:rPr lang="ru-RU" dirty="0" err="1" smtClean="0">
                <a:solidFill>
                  <a:srgbClr val="7030A0"/>
                </a:solidFill>
              </a:rPr>
              <a:t>деятельностив</a:t>
            </a:r>
            <a:r>
              <a:rPr lang="ru-RU" dirty="0" smtClean="0">
                <a:solidFill>
                  <a:srgbClr val="7030A0"/>
                </a:solidFill>
              </a:rPr>
              <a:t> старшем дошкольном возрасте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357826"/>
            <a:ext cx="4529110" cy="12858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  </a:t>
            </a:r>
            <a:r>
              <a:rPr lang="ru-RU" dirty="0" err="1" smtClean="0"/>
              <a:t>Ситникова</a:t>
            </a:r>
            <a:r>
              <a:rPr lang="ru-RU" dirty="0" smtClean="0"/>
              <a:t> Е.К.</a:t>
            </a:r>
          </a:p>
          <a:p>
            <a:r>
              <a:rPr lang="ru-RU" dirty="0" smtClean="0"/>
              <a:t> воспитатель МБДОУ детский сад комбинированного вида № 396 «Подсолнушек»</a:t>
            </a:r>
            <a:endParaRPr lang="ru-RU" dirty="0"/>
          </a:p>
        </p:txBody>
      </p:sp>
      <p:pic>
        <p:nvPicPr>
          <p:cNvPr id="4" name="Рисунок 3" descr="DSC02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928802"/>
            <a:ext cx="4500562" cy="3375421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5735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Цель работы: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Формировать основы целостного мировидения ребенка старшего дошкольного возраста средствами экспериментальной деятельности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DSC02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571744"/>
            <a:ext cx="5072098" cy="380407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Задачи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Развивать познавательный опыт в обобщенном виде с помощью наглядных средств (эталонов, символов, условных заместителей, моделей)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Расширять представления детей о физических свойствах окружающего мира.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Формировать у детей элементарные географические представления.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Поддерживать у детей инициативу, пытливость, самостоятельность, оценочное и критическое отношение к миру.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Предметно-развивающая среда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SC026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4677842" cy="3508381"/>
          </a:xfrm>
        </p:spPr>
      </p:pic>
      <p:pic>
        <p:nvPicPr>
          <p:cNvPr id="5" name="Рисунок 4" descr="DSC02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428737"/>
            <a:ext cx="4071948" cy="54292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Организованная деятельность с детьми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DSC02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688632" cy="426647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67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6700" y="332657"/>
            <a:ext cx="4032448" cy="3024336"/>
          </a:xfrm>
        </p:spPr>
      </p:pic>
      <p:pic>
        <p:nvPicPr>
          <p:cNvPr id="5" name="Рисунок 4" descr="DSC02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564904"/>
            <a:ext cx="4097690" cy="30732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471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Работа с родителями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3" descr="DSC02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6760" y="1484784"/>
            <a:ext cx="4667596" cy="349965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87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Franklin Gothic Book</vt:lpstr>
      <vt:lpstr>Franklin Gothic Medium</vt:lpstr>
      <vt:lpstr>Wingdings 2</vt:lpstr>
      <vt:lpstr>Трек</vt:lpstr>
      <vt:lpstr>Организация экспериментальной деятельностив старшем дошкольном возрасте</vt:lpstr>
      <vt:lpstr>Цель работы:   Формировать основы целостного мировидения ребенка старшего дошкольного возраста средствами экспериментальной деятельности</vt:lpstr>
      <vt:lpstr>Задачи</vt:lpstr>
      <vt:lpstr>Предметно-развивающая среда</vt:lpstr>
      <vt:lpstr>Организованная деятельность с детьми</vt:lpstr>
      <vt:lpstr>Презентация PowerPoint</vt:lpstr>
      <vt:lpstr>Работа с родителями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экспериментальной деятельностив старшем дошкольном возрасте</dc:title>
  <dc:creator>Психолог</dc:creator>
  <cp:lastModifiedBy>172383</cp:lastModifiedBy>
  <cp:revision>3</cp:revision>
  <dcterms:created xsi:type="dcterms:W3CDTF">2013-12-05T07:44:49Z</dcterms:created>
  <dcterms:modified xsi:type="dcterms:W3CDTF">2014-11-09T11:14:27Z</dcterms:modified>
</cp:coreProperties>
</file>