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9" r:id="rId3"/>
    <p:sldId id="260" r:id="rId4"/>
    <p:sldId id="266" r:id="rId5"/>
    <p:sldId id="267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7" autoAdjust="0"/>
  </p:normalViewPr>
  <p:slideViewPr>
    <p:cSldViewPr>
      <p:cViewPr varScale="1">
        <p:scale>
          <a:sx n="38" d="100"/>
          <a:sy n="38" d="100"/>
        </p:scale>
        <p:origin x="8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506D-1B91-49EF-B733-44468E6D670F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44CE1-CD0B-465C-B8C7-B396986579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60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44CE1-CD0B-465C-B8C7-B3969865798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5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9194E7-EED1-4851-B1A7-529C902C4D28}" type="datetimeFigureOut">
              <a:rPr lang="ru-RU" smtClean="0"/>
              <a:pPr/>
              <a:t>23.11.2014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10A3D-932C-4DFE-801B-9C42673089B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G:\&#1082;&#1091;&#1082;&#1083;&#1103;&#1085;&#1076;&#1080;&#1103;,%20&#1084;&#1091;&#1079;&#1099;&#1082;&#1072;%20&#1076;&#1083;&#1103;%20&#1087;&#1088;&#1077;&#1079;&#1077;&#1085;&#1090;&#1072;&#1094;&#1080;&#1080;\&#1058;&#1072;&#1080;&#1085;&#1089;&#1090;&#1074;&#1077;&#1085;&#1085;&#1072;&#1103;,%20&#1082;&#1086;&#1089;&#1084;&#1080;&#1095;&#1077;&#1089;&#1082;&#1072;&#1103;.wma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E:\&#1082;&#1091;&#1082;&#1083;&#1103;&#1085;&#1076;&#1080;&#1103;,%20&#1084;&#1091;&#1079;&#1099;&#1082;&#1072;%20&#1076;&#1083;&#1103;%20&#1087;&#1088;&#1077;&#1079;&#1077;&#1085;&#1090;&#1072;&#1094;&#1080;&#1080;\&#1058;&#1072;&#1080;&#1085;&#1089;&#1090;&#1074;&#1077;&#1085;&#1085;&#1072;&#1103;,%20&#1082;&#1086;&#1089;&#1084;&#1080;&#1095;&#1077;&#1089;&#1082;&#1072;&#1103;.wma" TargetMode="External"/><Relationship Id="rId1" Type="http://schemas.openxmlformats.org/officeDocument/2006/relationships/audio" Target="file:///C:\Users\&#1052;&#1072;&#1084;&#1082;&#1080;&#1085;\Desktop\3b3b4319752f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b3b4319752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"/>
            <a:ext cx="7643834" cy="114298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Презентация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1643050"/>
            <a:ext cx="4929158" cy="52149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Г</a:t>
            </a:r>
            <a:r>
              <a:rPr lang="ru-RU" sz="2000" dirty="0"/>
              <a:t>Б</a:t>
            </a:r>
            <a:r>
              <a:rPr lang="ru-RU" sz="2000" dirty="0" smtClean="0"/>
              <a:t>ДОУ </a:t>
            </a:r>
            <a:r>
              <a:rPr lang="ru-RU" sz="2000" dirty="0" smtClean="0"/>
              <a:t>№ 4                                                                                                              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Красногвардейского района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Подготовительная группа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/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/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А. А. Феоктистова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1800" dirty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          СПб. 2014 г.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 descr="Gde_zhivut_belye_medvedi.jp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5973" t="27824" r="5973"/>
          <a:stretch>
            <a:fillRect/>
          </a:stretch>
        </p:blipFill>
        <p:spPr>
          <a:xfrm rot="420000">
            <a:off x="3240147" y="2078692"/>
            <a:ext cx="4992234" cy="30680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66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445692">
            <a:off x="3339638" y="1240727"/>
            <a:ext cx="5280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животный мир </a:t>
            </a:r>
          </a:p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Арктики и Антарктики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Таинственная, космическа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Таинственная, космическа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Таинственная, космическая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20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09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3600" dirty="0" smtClean="0">
                <a:latin typeface="+mn-lt"/>
              </a:rPr>
              <a:t>Животный мир Арктики и Антарктики                       </a:t>
            </a:r>
            <a:endParaRPr lang="ru-RU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42844" y="857232"/>
            <a:ext cx="2500330" cy="578647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Зимой в Арктике – полярная ночь. Несколько месяцев длится  ночь,  и стоит  жуткий мороз - 60 градусов. Несмотря на такой мороз в Арктике есть жизнь. Там есть различные животные, птицы, растения и рыбы. Животные: Белый медведь, Тюлень, Морж, Гренландский кит. Птицы: Кайра, Гагарка, Чайка. Рыбы: Сайка. В Арктике  так же  есть Рачки. Все эти животные приспособились к холодам Арктики. У них у всех есть толстый слой жира, густой мех и широкие лапы.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5074" y="642918"/>
            <a:ext cx="2286016" cy="3450590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/>
          <a:srcRect t="8333"/>
          <a:stretch>
            <a:fillRect/>
          </a:stretch>
        </p:blipFill>
        <p:spPr>
          <a:xfrm>
            <a:off x="2857488" y="3000372"/>
            <a:ext cx="2423161" cy="3357562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857232"/>
            <a:ext cx="3286118" cy="2187094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929066"/>
            <a:ext cx="3571868" cy="2500330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223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101042" cy="10715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Животный</a:t>
            </a:r>
            <a:r>
              <a:rPr lang="ru-RU" sz="3100" dirty="0" smtClean="0">
                <a:latin typeface="+mn-lt"/>
              </a:rPr>
              <a:t>  мир   Арктики и Антарктики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42844" y="1928802"/>
            <a:ext cx="2428892" cy="421484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Арктика - царство белого медведя, где он чувствует себя в своей стихии. Медведи — отличные пловцы и нередко в поисках пищи заплывают далеко в открытое море. Несмотря на свою мощь, белый медведь нуждается в охране, он занесен в Красную книгу и Международную, и Российскую.</a:t>
            </a:r>
          </a:p>
          <a:p>
            <a:endParaRPr lang="ru-RU" sz="1600" dirty="0"/>
          </a:p>
        </p:txBody>
      </p:sp>
      <p:pic>
        <p:nvPicPr>
          <p:cNvPr id="8" name="Содержимое 7" descr="1579_b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714356"/>
            <a:ext cx="3471592" cy="2268107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8" descr="5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60"/>
            <a:ext cx="3571900" cy="2383303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214686"/>
            <a:ext cx="3608348" cy="2411033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sl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071942"/>
            <a:ext cx="3500462" cy="2571768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737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42852"/>
            <a:ext cx="7886728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    Животный мир Арктики и Антарктики</a:t>
            </a:r>
            <a:endParaRPr lang="ru-RU" sz="32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42844" y="928670"/>
            <a:ext cx="2714644" cy="5929330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 smtClean="0"/>
              <a:t>Антарктика бедна наземными животными. Наземных млекопитающих там нет, встречаются некоторые черви, примитивные ракообразные и бескрылые насекомые. </a:t>
            </a:r>
          </a:p>
          <a:p>
            <a:r>
              <a:rPr lang="ru-RU" sz="1700" dirty="0" smtClean="0"/>
              <a:t>На островах Антарктики найдено несколько видов жуков, пауков, пресноводных моллюсков, один вид нелетающей бабочки. </a:t>
            </a:r>
          </a:p>
          <a:p>
            <a:r>
              <a:rPr lang="ru-RU" sz="1700" dirty="0" smtClean="0"/>
              <a:t>Из птиц наиболее характерны пингвины. Императорский пингвин выводит потомство в зимнее время. Остальные виды пингвинов выводят птенцов летом на скалистых птичьих базарах.</a:t>
            </a:r>
          </a:p>
          <a:p>
            <a:r>
              <a:rPr lang="ru-RU" sz="1700" dirty="0" smtClean="0"/>
              <a:t> К зубатым китам Антарктики относятся кашалоты, бутылконосы и касатки. </a:t>
            </a:r>
          </a:p>
          <a:p>
            <a:endParaRPr lang="ru-RU" dirty="0"/>
          </a:p>
        </p:txBody>
      </p:sp>
      <p:pic>
        <p:nvPicPr>
          <p:cNvPr id="14" name="Содержимое 13" descr="86076795_or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4612" y="3429000"/>
            <a:ext cx="392909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wh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57166"/>
            <a:ext cx="335758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143116"/>
            <a:ext cx="356662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395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8029604" cy="571504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            Подводный мир Антарктики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142984"/>
            <a:ext cx="2428892" cy="51054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Ученые установили, что в изучаемом регионе Антарктики обитает более 1200 различных организмов. </a:t>
            </a:r>
          </a:p>
          <a:p>
            <a:r>
              <a:rPr lang="ru-RU" dirty="0" smtClean="0"/>
              <a:t>Замерзшие подводные водопады.</a:t>
            </a:r>
          </a:p>
          <a:p>
            <a:r>
              <a:rPr lang="ru-RU" dirty="0" smtClean="0"/>
              <a:t>Морские звёзды: </a:t>
            </a:r>
            <a:r>
              <a:rPr lang="en-US" dirty="0" err="1" smtClean="0"/>
              <a:t>Odontaster</a:t>
            </a:r>
            <a:r>
              <a:rPr lang="en-US" dirty="0" smtClean="0"/>
              <a:t> </a:t>
            </a:r>
            <a:r>
              <a:rPr lang="en-US" dirty="0" err="1" smtClean="0"/>
              <a:t>validus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Acodontaster</a:t>
            </a:r>
            <a:r>
              <a:rPr lang="en-US" dirty="0" smtClean="0"/>
              <a:t> </a:t>
            </a:r>
            <a:r>
              <a:rPr lang="en-US" dirty="0" err="1" smtClean="0"/>
              <a:t>hodgsoni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Осьминог - обитает на мелководье в Южном океане. Если говорить строже — это вид, наиболее близкий к тому, что дал когда-то начало глубоководным осьминогам.</a:t>
            </a:r>
          </a:p>
          <a:p>
            <a:r>
              <a:rPr lang="ru-RU" dirty="0" smtClean="0"/>
              <a:t> Анемоны </a:t>
            </a:r>
            <a:r>
              <a:rPr lang="en-US" dirty="0" err="1" smtClean="0"/>
              <a:t>Isotealia</a:t>
            </a:r>
            <a:r>
              <a:rPr lang="en-US" dirty="0" smtClean="0"/>
              <a:t> </a:t>
            </a:r>
            <a:r>
              <a:rPr lang="en-US" dirty="0" err="1" smtClean="0"/>
              <a:t>antarctica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Urcticina</a:t>
            </a:r>
            <a:r>
              <a:rPr lang="en-US" dirty="0" smtClean="0"/>
              <a:t> </a:t>
            </a:r>
            <a:r>
              <a:rPr lang="en-US" dirty="0" err="1" smtClean="0"/>
              <a:t>antarctica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5" name="Содержимое 4" descr="ми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6050" y="1071546"/>
            <a:ext cx="3000396" cy="1838953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_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786322"/>
            <a:ext cx="3000396" cy="1862140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00108"/>
            <a:ext cx="2859001" cy="1851020"/>
          </a:xfrm>
          <a:prstGeom prst="roundRect">
            <a:avLst>
              <a:gd name="adj" fmla="val 16667"/>
            </a:avLst>
          </a:prstGeom>
          <a:ln w="3810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857760"/>
            <a:ext cx="2859001" cy="1851020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Мамкин\Desktop\моя\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071810"/>
            <a:ext cx="585791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6666FF"/>
            </a:solidFill>
          </a:ln>
          <a:effectLst/>
        </p:spPr>
      </p:pic>
    </p:spTree>
  </p:cSld>
  <p:clrMapOvr>
    <a:masterClrMapping/>
  </p:clrMapOvr>
  <p:transition spd="slow" advClick="0" advTm="7582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6958013" cy="642937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        </a:t>
            </a:r>
            <a:r>
              <a:rPr lang="ru-RU" sz="4900" i="1" dirty="0" smtClean="0"/>
              <a:t>Природа Полюсов</a:t>
            </a:r>
            <a:endParaRPr lang="ru-RU" sz="4900" i="1" dirty="0"/>
          </a:p>
        </p:txBody>
      </p:sp>
      <p:pic>
        <p:nvPicPr>
          <p:cNvPr id="6" name="Содержимое 5" descr="4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14876" y="571480"/>
            <a:ext cx="4071966" cy="2928942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4071966" cy="2857520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4000528" cy="2928958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876"/>
            <a:ext cx="4071966" cy="2928958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566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029472" cy="714380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sz="4400" i="1" dirty="0" smtClean="0"/>
              <a:t>Наши работы</a:t>
            </a:r>
            <a:endParaRPr lang="ru-RU" sz="4400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214678" y="3357562"/>
            <a:ext cx="3286148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«Пингвины»</a:t>
            </a:r>
            <a:endParaRPr lang="ru-RU" sz="3200" dirty="0"/>
          </a:p>
        </p:txBody>
      </p:sp>
      <p:pic>
        <p:nvPicPr>
          <p:cNvPr id="4" name="Содержимое 3" descr="kuzn34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 contrast="20000"/>
          </a:blip>
          <a:stretch>
            <a:fillRect/>
          </a:stretch>
        </p:blipFill>
        <p:spPr>
          <a:xfrm rot="21032649">
            <a:off x="415293" y="1081498"/>
            <a:ext cx="2417706" cy="2693993"/>
          </a:xfrm>
          <a:prstGeom prst="flowChartAlternateProcess">
            <a:avLst/>
          </a:prstGeom>
          <a:ln w="57150">
            <a:solidFill>
              <a:srgbClr val="6666FF"/>
            </a:solidFill>
          </a:ln>
        </p:spPr>
      </p:pic>
      <p:pic>
        <p:nvPicPr>
          <p:cNvPr id="5" name="Рисунок 4" descr="P1040359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660859">
            <a:off x="6665735" y="1095184"/>
            <a:ext cx="2000245" cy="2666993"/>
          </a:xfrm>
          <a:prstGeom prst="flowChartAlternateProcess">
            <a:avLst/>
          </a:prstGeom>
          <a:ln w="57150">
            <a:solidFill>
              <a:srgbClr val="6666FF"/>
            </a:solidFill>
          </a:ln>
        </p:spPr>
      </p:pic>
      <p:pic>
        <p:nvPicPr>
          <p:cNvPr id="6" name="Рисунок 5" descr="P1040273.JP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 rot="21222582">
            <a:off x="1181909" y="4297288"/>
            <a:ext cx="2928957" cy="2175648"/>
          </a:xfrm>
          <a:prstGeom prst="flowChartAlternateProcess">
            <a:avLst/>
          </a:prstGeom>
          <a:ln w="57150">
            <a:solidFill>
              <a:srgbClr val="6666FF"/>
            </a:solidFill>
          </a:ln>
        </p:spPr>
      </p:pic>
      <p:pic>
        <p:nvPicPr>
          <p:cNvPr id="7" name="Рисунок 6" descr="IMGP2040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 rot="373055">
            <a:off x="5518840" y="4160319"/>
            <a:ext cx="2974929" cy="2274593"/>
          </a:xfrm>
          <a:prstGeom prst="flowChartAlternateProcess">
            <a:avLst/>
          </a:prstGeom>
          <a:ln w="57150">
            <a:solidFill>
              <a:srgbClr val="6666FF"/>
            </a:solidFill>
          </a:ln>
        </p:spPr>
      </p:pic>
      <p:pic>
        <p:nvPicPr>
          <p:cNvPr id="8" name="Рисунок 7" descr="P1040276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b="27273"/>
          <a:stretch>
            <a:fillRect/>
          </a:stretch>
        </p:blipFill>
        <p:spPr>
          <a:xfrm>
            <a:off x="3714744" y="1285860"/>
            <a:ext cx="2406667" cy="1714511"/>
          </a:xfrm>
          <a:prstGeom prst="flowChartAlternateProcess">
            <a:avLst/>
          </a:prstGeom>
          <a:ln w="57150">
            <a:solidFill>
              <a:srgbClr val="6666FF"/>
            </a:solidFill>
          </a:ln>
        </p:spPr>
      </p:pic>
    </p:spTree>
  </p:cSld>
  <p:clrMapOvr>
    <a:masterClrMapping/>
  </p:clrMapOvr>
  <p:transition spd="slow" advClick="0" advTm="7379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r>
              <a:rPr lang="ru-RU" i="1" dirty="0" smtClean="0"/>
              <a:t>Наши работы</a:t>
            </a:r>
            <a:endParaRPr lang="ru-RU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57256"/>
          </a:xfrm>
        </p:spPr>
        <p:txBody>
          <a:bodyPr/>
          <a:lstStyle/>
          <a:p>
            <a:r>
              <a:rPr lang="ru-RU" dirty="0" smtClean="0"/>
              <a:t>       «Тюлень на льдине»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1500175"/>
            <a:ext cx="4213255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       «Подводный мир»</a:t>
            </a:r>
          </a:p>
          <a:p>
            <a:r>
              <a:rPr lang="ru-RU" sz="2000" dirty="0" smtClean="0"/>
              <a:t>          (коллективная работа) </a:t>
            </a:r>
            <a:endParaRPr lang="ru-RU" sz="2000" dirty="0"/>
          </a:p>
        </p:txBody>
      </p:sp>
      <p:pic>
        <p:nvPicPr>
          <p:cNvPr id="4" name="Содержимое 3" descr="DSC02514_0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214282" y="2071678"/>
            <a:ext cx="4429124" cy="3357586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Содержимое 12" descr="P103068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bright="-30000" contrast="10000"/>
          </a:blip>
          <a:stretch>
            <a:fillRect/>
          </a:stretch>
        </p:blipFill>
        <p:spPr>
          <a:xfrm>
            <a:off x="4286248" y="2714620"/>
            <a:ext cx="4613279" cy="3571900"/>
          </a:xfrm>
          <a:prstGeom prst="roundRect">
            <a:avLst>
              <a:gd name="adj" fmla="val 16667"/>
            </a:avLst>
          </a:prstGeom>
          <a:ln w="57150">
            <a:solidFill>
              <a:srgbClr val="6666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8143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352</Words>
  <Application>Microsoft Office PowerPoint</Application>
  <PresentationFormat>Экран (4:3)</PresentationFormat>
  <Paragraphs>42</Paragraphs>
  <Slides>8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Презентация</vt:lpstr>
      <vt:lpstr>                Животный мир Арктики и Антарктики                       </vt:lpstr>
      <vt:lpstr>Животный  мир   Арктики и Антарктики                                     </vt:lpstr>
      <vt:lpstr>    Животный мир Арктики и Антарктики</vt:lpstr>
      <vt:lpstr>            Подводный мир Антарктики</vt:lpstr>
      <vt:lpstr>                Природа Полюсов</vt:lpstr>
      <vt:lpstr>                            Наши работы</vt:lpstr>
      <vt:lpstr>                Наши работы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Мамкин</dc:creator>
  <cp:lastModifiedBy>User</cp:lastModifiedBy>
  <cp:revision>121</cp:revision>
  <cp:lastPrinted>2014-10-29T18:50:24Z</cp:lastPrinted>
  <dcterms:created xsi:type="dcterms:W3CDTF">2010-03-24T10:53:59Z</dcterms:created>
  <dcterms:modified xsi:type="dcterms:W3CDTF">2014-11-23T10:47:32Z</dcterms:modified>
</cp:coreProperties>
</file>