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86438" autoAdjust="0"/>
  </p:normalViewPr>
  <p:slideViewPr>
    <p:cSldViewPr>
      <p:cViewPr varScale="1">
        <p:scale>
          <a:sx n="62" d="100"/>
          <a:sy n="62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81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53C520-69BA-4332-862F-3360494E665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0C3059-0ACA-4A12-BA35-46E5C5071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21468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Формирование познавательной активности через ознакомление дошкольников с явлениями и объектами неживой природы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500702"/>
            <a:ext cx="4386266" cy="11997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Выполнила </a:t>
            </a:r>
            <a:r>
              <a:rPr lang="ru-RU" dirty="0" err="1" smtClean="0"/>
              <a:t>Алоян</a:t>
            </a:r>
            <a:r>
              <a:rPr lang="ru-RU" dirty="0" smtClean="0"/>
              <a:t> Е.А. воспитатель МБДОУ детский сад комбинированного вида </a:t>
            </a:r>
          </a:p>
          <a:p>
            <a:pPr algn="l"/>
            <a:r>
              <a:rPr lang="ru-RU" dirty="0" smtClean="0"/>
              <a:t>№ 396 «Подсолнушек»</a:t>
            </a:r>
            <a:endParaRPr lang="ru-RU" dirty="0"/>
          </a:p>
        </p:txBody>
      </p:sp>
      <p:pic>
        <p:nvPicPr>
          <p:cNvPr id="4" name="Рисунок 3" descr="DSC0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07110"/>
            <a:ext cx="4214842" cy="316113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00175"/>
            <a:ext cx="8643998" cy="2643206"/>
          </a:xfrm>
        </p:spPr>
        <p:txBody>
          <a:bodyPr/>
          <a:lstStyle/>
          <a:p>
            <a:r>
              <a:rPr lang="ru-RU" dirty="0" smtClean="0"/>
              <a:t>Развивать интерес детей к окружающей действительности</a:t>
            </a:r>
          </a:p>
          <a:p>
            <a:r>
              <a:rPr lang="ru-RU" dirty="0" smtClean="0"/>
              <a:t>Познание объектов неживой природы</a:t>
            </a:r>
          </a:p>
          <a:p>
            <a:r>
              <a:rPr lang="ru-RU" dirty="0" smtClean="0"/>
              <a:t>Обогащать опыт исследовательских действий</a:t>
            </a:r>
          </a:p>
          <a:p>
            <a:r>
              <a:rPr lang="ru-RU" dirty="0" smtClean="0"/>
              <a:t>Развивать речь детей в экспериментировании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DSC02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804048"/>
            <a:ext cx="4071934" cy="305395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Непосредственно организованная деятельность воспитателя с детьми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DSC02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4389973" cy="3292480"/>
          </a:xfrm>
        </p:spPr>
      </p:pic>
      <p:pic>
        <p:nvPicPr>
          <p:cNvPr id="9" name="Рисунок 8" descr="DSC02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1999" cy="3429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6749" cy="33575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2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"/>
            <a:ext cx="4500562" cy="3375422"/>
          </a:xfrm>
          <a:prstGeom prst="rect">
            <a:avLst/>
          </a:prstGeom>
        </p:spPr>
      </p:pic>
      <p:pic>
        <p:nvPicPr>
          <p:cNvPr id="6" name="Рисунок 5" descr="DSC02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82579"/>
            <a:ext cx="4500562" cy="3375421"/>
          </a:xfrm>
          <a:prstGeom prst="rect">
            <a:avLst/>
          </a:prstGeom>
        </p:spPr>
      </p:pic>
      <p:pic>
        <p:nvPicPr>
          <p:cNvPr id="7" name="Рисунок 6" descr="DSC02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Игровое моделирование</a:t>
            </a:r>
          </a:p>
          <a:p>
            <a:r>
              <a:rPr lang="ru-RU" dirty="0" smtClean="0"/>
              <a:t>Проблемно-игровые ситуации</a:t>
            </a:r>
          </a:p>
          <a:p>
            <a:r>
              <a:rPr lang="ru-RU" dirty="0" smtClean="0"/>
              <a:t>Рассматривание иллюстраций</a:t>
            </a:r>
          </a:p>
          <a:p>
            <a:r>
              <a:rPr lang="ru-RU" dirty="0" smtClean="0"/>
              <a:t>Чтение произведений художественной литературы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Методы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Создание условий для детского экспериментирования</a:t>
            </a:r>
          </a:p>
          <a:p>
            <a:r>
              <a:rPr lang="ru-RU" dirty="0" smtClean="0"/>
              <a:t>Организация совместных с детьми опытов и исследований в повседневной жизни</a:t>
            </a:r>
          </a:p>
          <a:p>
            <a:r>
              <a:rPr lang="ru-RU" dirty="0" smtClean="0"/>
              <a:t>Организация детского экспериментирования и исследований в процессе наблюдений за неживыми объектами, явлениями природы</a:t>
            </a:r>
          </a:p>
          <a:p>
            <a:r>
              <a:rPr lang="ru-RU" dirty="0" smtClean="0"/>
              <a:t>Проведение ежедневных бесед</a:t>
            </a:r>
          </a:p>
          <a:p>
            <a:r>
              <a:rPr lang="ru-RU" dirty="0" smtClean="0"/>
              <a:t>Сбор информации об изучаемом объекте с помощью различных методов</a:t>
            </a:r>
          </a:p>
          <a:p>
            <a:r>
              <a:rPr lang="ru-RU" dirty="0" smtClean="0"/>
              <a:t>Систематизация познавательных задач и проблемных ситуаций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Система 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Непосредственная образовательная деятельность воспитателя с ребенком</a:t>
            </a:r>
          </a:p>
          <a:p>
            <a:r>
              <a:rPr lang="ru-RU" dirty="0" smtClean="0"/>
              <a:t>Самостоятельная деятельность детей</a:t>
            </a:r>
          </a:p>
          <a:p>
            <a:r>
              <a:rPr lang="ru-RU" dirty="0" smtClean="0"/>
              <a:t>Интегрированные занятия</a:t>
            </a:r>
          </a:p>
          <a:p>
            <a:r>
              <a:rPr lang="ru-RU" dirty="0" smtClean="0"/>
              <a:t>Наблюдения в природе</a:t>
            </a:r>
          </a:p>
          <a:p>
            <a:r>
              <a:rPr lang="ru-RU" dirty="0" smtClean="0"/>
              <a:t>Рассматривание фотографий</a:t>
            </a:r>
          </a:p>
          <a:p>
            <a:r>
              <a:rPr lang="ru-RU" dirty="0" smtClean="0"/>
              <a:t>Беседы по темам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Формы 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28604"/>
            <a:ext cx="4857784" cy="36433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Предметно-развивающая среда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DSC02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68265"/>
            <a:ext cx="4786314" cy="35897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140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Формирование познавательной активности через ознакомление дошкольников с явлениями и объектами неживой природы</vt:lpstr>
      <vt:lpstr>Задачи</vt:lpstr>
      <vt:lpstr>Непосредственно организованная деятельность воспитателя с детьми</vt:lpstr>
      <vt:lpstr>Слайд 4</vt:lpstr>
      <vt:lpstr>Методы</vt:lpstr>
      <vt:lpstr>Система работы</vt:lpstr>
      <vt:lpstr>Формы работы</vt:lpstr>
      <vt:lpstr>Предметно-развивающая среда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познавательной активности через ознакомление дошкольников с явлениями и объектами неживой природы</dc:title>
  <dc:creator>Психолог</dc:creator>
  <cp:lastModifiedBy>МДОУ 396</cp:lastModifiedBy>
  <cp:revision>3</cp:revision>
  <dcterms:created xsi:type="dcterms:W3CDTF">2013-12-05T09:24:04Z</dcterms:created>
  <dcterms:modified xsi:type="dcterms:W3CDTF">2013-12-09T09:58:50Z</dcterms:modified>
</cp:coreProperties>
</file>