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1" autoAdjust="0"/>
    <p:restoredTop sz="94660"/>
  </p:normalViewPr>
  <p:slideViewPr>
    <p:cSldViewPr>
      <p:cViewPr>
        <p:scale>
          <a:sx n="70" d="100"/>
          <a:sy n="70" d="100"/>
        </p:scale>
        <p:origin x="-90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33BA-52D3-4716-9C30-D8F412890B6B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E696-FD0A-4239-9102-F51A87972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33BA-52D3-4716-9C30-D8F412890B6B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E696-FD0A-4239-9102-F51A87972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33BA-52D3-4716-9C30-D8F412890B6B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E696-FD0A-4239-9102-F51A87972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33BA-52D3-4716-9C30-D8F412890B6B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E696-FD0A-4239-9102-F51A87972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33BA-52D3-4716-9C30-D8F412890B6B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E696-FD0A-4239-9102-F51A87972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33BA-52D3-4716-9C30-D8F412890B6B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E696-FD0A-4239-9102-F51A87972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33BA-52D3-4716-9C30-D8F412890B6B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E696-FD0A-4239-9102-F51A87972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33BA-52D3-4716-9C30-D8F412890B6B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E696-FD0A-4239-9102-F51A87972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33BA-52D3-4716-9C30-D8F412890B6B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E696-FD0A-4239-9102-F51A87972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33BA-52D3-4716-9C30-D8F412890B6B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E696-FD0A-4239-9102-F51A87972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33BA-52D3-4716-9C30-D8F412890B6B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E696-FD0A-4239-9102-F51A87972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333BA-52D3-4716-9C30-D8F412890B6B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5E696-FD0A-4239-9102-F51A87972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g-fotki.yandex.ru/get/4902/irin-ionova.29/0_42f0b_96192231_XXL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hyperlink" Target="http://r.foto.radikal.ru/0703/4c/62848a88ea59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hotoline.ru/secbase/picpart/1094/1094238836.jpg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panorama.pl.ua/uploads/posts/2011-04/1302731726_1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www.sxc.hu/pic/m/m/mz/mzacha/1189038_mallard_duck.jpg" TargetMode="External"/><Relationship Id="rId7" Type="http://schemas.openxmlformats.org/officeDocument/2006/relationships/hyperlink" Target="http://fashiony.ru/pic/beauty/pic/31660/4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ww.kubanov.ru/files/a41.jpg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5.jpeg"/><Relationship Id="rId9" Type="http://schemas.openxmlformats.org/officeDocument/2006/relationships/hyperlink" Target="http://www.pilz-baden.ch/galerie/emetica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4coolpics.com/pics/0007/000280007248.jpg" TargetMode="External"/><Relationship Id="rId7" Type="http://schemas.openxmlformats.org/officeDocument/2006/relationships/hyperlink" Target="http://tallosparanoides.files.wordpress.com/2011/01/amanita_muscaria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wpapers.ru/wallpapers/nature/water-sky/7770/1920x1200_%D0%9C%D0%BE%D1%80%D1%81%D0%BA%D0%B0%D1%8F--%D0%B2%D0%BE%D0%BB%D0%BD%D0%B0.jpg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peripheralvisions.com/images/number-5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sim-portal.ru/photogallery.html?g2_view=core.DownloadItem&amp;g2_itemId=4393&amp;g2_serialNumber=1" TargetMode="Externa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oboi.kards.qip.ru/images/wallpaper/0d/27/141069_1280_800.jpg" TargetMode="External"/><Relationship Id="rId7" Type="http://schemas.openxmlformats.org/officeDocument/2006/relationships/hyperlink" Target="http://grybnyk.narod.ru/foto/plants_16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irussia987.ru/files/10.jpg" TargetMode="Externa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cayennepepperdiet.org/wp-content/uploads/2009/05/istock_000005321129small.jpg" TargetMode="External"/><Relationship Id="rId7" Type="http://schemas.openxmlformats.org/officeDocument/2006/relationships/hyperlink" Target="http://s2.postimage.org/ga0yuh6pu/Odessa_Trade_54229862_Kp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www.cvetsakura.ru/uploads/posts/2011-06/1308752382_bereza.jpg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7.jpeg"/><Relationship Id="rId9" Type="http://schemas.openxmlformats.org/officeDocument/2006/relationships/hyperlink" Target="http://gri.by/wp-content/uploads/2011/05/podberezovik-1.jp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://www.ikirov.ru/img/News/73458/News.%D0%9C%D0%B0%D1%81%D0%BB%D0%BE%20%D1%84%D0%BE%D1%82%D0%BE.jpg" TargetMode="External"/><Relationship Id="rId7" Type="http://schemas.openxmlformats.org/officeDocument/2006/relationships/hyperlink" Target="http://fotki.yandex.ru/users/jane--a/view/88055/?page=0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http://nauka21vek.ru/wp-content/uploads/2011/11/1188.jpg" TargetMode="Externa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g.nnow.ru/data/myupload/1/465/1465370/grib--4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0"/>
            <a:ext cx="705678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airy Tale" pitchFamily="2" charset="0"/>
                <a:ea typeface="+mj-ea"/>
                <a:cs typeface="+mj-cs"/>
              </a:rPr>
              <a:t>лесные ребусы – </a:t>
            </a:r>
          </a:p>
          <a:p>
            <a:pPr algn="ctr">
              <a:spcBef>
                <a:spcPct val="0"/>
              </a:spcBef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airy Tale" pitchFamily="2" charset="0"/>
                <a:ea typeface="+mj-ea"/>
                <a:cs typeface="+mj-cs"/>
              </a:rPr>
              <a:t>грибы</a:t>
            </a:r>
            <a:endParaRPr lang="ru-RU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5" name="Picture 2" descr="Картинка 31 из 1981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15616" y="1340768"/>
            <a:ext cx="7056784" cy="432048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43608" y="5949280"/>
            <a:ext cx="6984776" cy="677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Презентация подготовлена Романовой Мариной Васильевной, воспитателем МДОУ №82 , г. Северодвинска</a:t>
            </a:r>
            <a:endParaRPr kumimoji="0" lang="ru-RU" b="1" i="1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а 17 из 10657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3608" y="4365104"/>
            <a:ext cx="3816424" cy="2125614"/>
          </a:xfrm>
          <a:prstGeom prst="rect">
            <a:avLst/>
          </a:prstGeom>
          <a:noFill/>
        </p:spPr>
      </p:pic>
      <p:pic>
        <p:nvPicPr>
          <p:cNvPr id="1028" name="Picture 4" descr="Картинка 1 из 9531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92080" y="3645024"/>
            <a:ext cx="3140596" cy="2729880"/>
          </a:xfrm>
          <a:prstGeom prst="rect">
            <a:avLst/>
          </a:prstGeom>
          <a:noFill/>
        </p:spPr>
      </p:pic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755576" y="1844824"/>
            <a:ext cx="7920880" cy="2592288"/>
          </a:xfrm>
        </p:spPr>
        <p:txBody>
          <a:bodyPr>
            <a:normAutofit fontScale="92500" lnSpcReduction="10000"/>
          </a:bodyPr>
          <a:lstStyle/>
          <a:p>
            <a:pPr algn="just" eaLnBrk="1" hangingPunct="1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А=И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,,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</p:txBody>
      </p:sp>
      <p:pic>
        <p:nvPicPr>
          <p:cNvPr id="1034" name="Picture 10" descr="Картинка 3 из 6741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95536" y="1340768"/>
            <a:ext cx="8352928" cy="5184576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67546" y="404664"/>
          <a:ext cx="8136905" cy="914400"/>
        </p:xfrm>
        <a:graphic>
          <a:graphicData uri="http://schemas.openxmlformats.org/drawingml/2006/table">
            <a:tbl>
              <a:tblPr/>
              <a:tblGrid>
                <a:gridCol w="1162415"/>
                <a:gridCol w="1162415"/>
                <a:gridCol w="1162415"/>
                <a:gridCol w="1162415"/>
                <a:gridCol w="1162415"/>
                <a:gridCol w="1162415"/>
                <a:gridCol w="1162415"/>
              </a:tblGrid>
              <a:tr h="79208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www.sxc.hu/pic/m/m/mz/mzacha/1189038_mallard_duck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76256" y="4365104"/>
            <a:ext cx="1921396" cy="1541538"/>
          </a:xfrm>
          <a:prstGeom prst="rect">
            <a:avLst/>
          </a:prstGeom>
          <a:noFill/>
        </p:spPr>
      </p:pic>
      <p:pic>
        <p:nvPicPr>
          <p:cNvPr id="15364" name="Picture 4" descr="Картинка 1 из 8415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635896" y="4365104"/>
            <a:ext cx="2520279" cy="1656184"/>
          </a:xfrm>
          <a:prstGeom prst="rect">
            <a:avLst/>
          </a:prstGeom>
          <a:noFill/>
        </p:spPr>
      </p:pic>
      <p:pic>
        <p:nvPicPr>
          <p:cNvPr id="15362" name="Picture 2" descr="Картинка 2 из 109924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0" y="4293096"/>
            <a:ext cx="2195736" cy="1800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3068960"/>
            <a:ext cx="4896544" cy="136815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r>
              <a:rPr lang="ru-RU" sz="12800" b="1" dirty="0" smtClean="0">
                <a:latin typeface="Times New Roman" pitchFamily="18" charset="0"/>
                <a:cs typeface="Times New Roman" pitchFamily="18" charset="0"/>
              </a:rPr>
              <a:t>Е=Ё            </a:t>
            </a:r>
            <a:r>
              <a:rPr lang="ru-RU" sz="35200" b="1" dirty="0" smtClean="0">
                <a:latin typeface="Times New Roman" pitchFamily="18" charset="0"/>
                <a:cs typeface="Times New Roman" pitchFamily="18" charset="0"/>
              </a:rPr>
              <a:t>,,  </a:t>
            </a:r>
            <a:endParaRPr lang="ru-RU" sz="35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3789040"/>
            <a:ext cx="115212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15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</a:t>
            </a:r>
          </a:p>
        </p:txBody>
      </p:sp>
      <p:pic>
        <p:nvPicPr>
          <p:cNvPr id="15370" name="Picture 10" descr="Картинка 53 из 19002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51520" y="1700808"/>
            <a:ext cx="8640960" cy="4968552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23528" y="548680"/>
          <a:ext cx="8424936" cy="914400"/>
        </p:xfrm>
        <a:graphic>
          <a:graphicData uri="http://schemas.openxmlformats.org/drawingml/2006/table">
            <a:tbl>
              <a:tblPr/>
              <a:tblGrid>
                <a:gridCol w="1080120"/>
                <a:gridCol w="1008112"/>
                <a:gridCol w="1008112"/>
                <a:gridCol w="1008112"/>
                <a:gridCol w="1080120"/>
                <a:gridCol w="1080120"/>
                <a:gridCol w="1080120"/>
                <a:gridCol w="1080120"/>
              </a:tblGrid>
              <a:tr h="79208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852936"/>
            <a:ext cx="8892480" cy="151216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800" b="1" dirty="0" smtClean="0">
                <a:latin typeface="Times New Roman" pitchFamily="18" charset="0"/>
                <a:cs typeface="Times New Roman" pitchFamily="18" charset="0"/>
              </a:rPr>
              <a:t>А=О  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r>
              <a:rPr lang="ru-RU" sz="202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0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Картинка 8 из 9607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4221088"/>
            <a:ext cx="2520280" cy="2304256"/>
          </a:xfrm>
          <a:prstGeom prst="rect">
            <a:avLst/>
          </a:prstGeom>
          <a:noFill/>
        </p:spPr>
      </p:pic>
      <p:pic>
        <p:nvPicPr>
          <p:cNvPr id="16390" name="Picture 6" descr="http://wpapers.ru/wallpapers/nature/water-sky/7770/1920x1200_%D0%9C%D0%BE%D1%80%D1%81%D0%BA%D0%B0%D1%8F--%D0%B2%D0%BE%D0%BB%D0%BD%D0%B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860032" y="4221088"/>
            <a:ext cx="3636665" cy="237973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6394" name="Picture 10" descr="Картинка 7 из 56360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39552" y="1268760"/>
            <a:ext cx="8208912" cy="5328592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552" y="260648"/>
          <a:ext cx="8136905" cy="914400"/>
        </p:xfrm>
        <a:graphic>
          <a:graphicData uri="http://schemas.openxmlformats.org/drawingml/2006/table">
            <a:tbl>
              <a:tblPr/>
              <a:tblGrid>
                <a:gridCol w="1162415"/>
                <a:gridCol w="1162415"/>
                <a:gridCol w="1162415"/>
                <a:gridCol w="1162415"/>
                <a:gridCol w="1162415"/>
                <a:gridCol w="1162415"/>
                <a:gridCol w="1162415"/>
              </a:tblGrid>
              <a:tr h="79208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436096" y="1484784"/>
            <a:ext cx="12843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1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1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48264" y="3789040"/>
            <a:ext cx="1574470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1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861048"/>
            <a:ext cx="1574470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1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pic>
        <p:nvPicPr>
          <p:cNvPr id="20488" name="Picture 8" descr="Картинка 12 из 15286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99792" y="3501008"/>
            <a:ext cx="2943225" cy="2873896"/>
          </a:xfrm>
          <a:prstGeom prst="rect">
            <a:avLst/>
          </a:prstGeom>
          <a:noFill/>
        </p:spPr>
      </p:pic>
      <p:pic>
        <p:nvPicPr>
          <p:cNvPr id="20482" name="Picture 2" descr="Картинка 12 из 4127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9552" y="1412776"/>
            <a:ext cx="8208912" cy="5040560"/>
          </a:xfrm>
          <a:prstGeom prst="rect">
            <a:avLst/>
          </a:prstGeom>
          <a:noFill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39552" y="404664"/>
          <a:ext cx="8208910" cy="914400"/>
        </p:xfrm>
        <a:graphic>
          <a:graphicData uri="http://schemas.openxmlformats.org/drawingml/2006/table">
            <a:tbl>
              <a:tblPr/>
              <a:tblGrid>
                <a:gridCol w="1641782"/>
                <a:gridCol w="1641782"/>
                <a:gridCol w="1641782"/>
                <a:gridCol w="1641782"/>
                <a:gridCol w="1641782"/>
              </a:tblGrid>
              <a:tr h="79208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Картинка 61 из 158761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5576" y="4221088"/>
            <a:ext cx="3240360" cy="2069579"/>
          </a:xfrm>
          <a:prstGeom prst="rect">
            <a:avLst/>
          </a:prstGeom>
          <a:noFill/>
        </p:spPr>
      </p:pic>
      <p:pic>
        <p:nvPicPr>
          <p:cNvPr id="17414" name="Picture 6" descr="Картинка 15 из 10354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08104" y="3933056"/>
            <a:ext cx="2371725" cy="2376264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63888" y="2780928"/>
            <a:ext cx="55801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  <a:r>
              <a:rPr lang="ru-RU" sz="15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                  </a:t>
            </a:r>
            <a:r>
              <a:rPr lang="ru-RU" sz="4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ru-RU" sz="1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А=О</a:t>
            </a:r>
            <a:endParaRPr kumimoji="0" lang="ru-RU" sz="1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418" name="Picture 10" descr="Картинка 1 из 4715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67544" y="1196752"/>
            <a:ext cx="8208912" cy="5184576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7544" y="188640"/>
          <a:ext cx="8136904" cy="914400"/>
        </p:xfrm>
        <a:graphic>
          <a:graphicData uri="http://schemas.openxmlformats.org/drawingml/2006/table">
            <a:tbl>
              <a:tblPr/>
              <a:tblGrid>
                <a:gridCol w="1017113"/>
                <a:gridCol w="1017113"/>
                <a:gridCol w="1017113"/>
                <a:gridCol w="1017113"/>
                <a:gridCol w="1017113"/>
                <a:gridCol w="1017113"/>
                <a:gridCol w="1017113"/>
                <a:gridCol w="1017113"/>
              </a:tblGrid>
              <a:tr h="79208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Картинка 11 из 36677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56176" y="4149080"/>
            <a:ext cx="2081808" cy="2132856"/>
          </a:xfrm>
          <a:prstGeom prst="rect">
            <a:avLst/>
          </a:prstGeom>
          <a:noFill/>
        </p:spPr>
      </p:pic>
      <p:pic>
        <p:nvPicPr>
          <p:cNvPr id="18434" name="Picture 2" descr="Картинка 4 из 10295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19872" y="3573016"/>
            <a:ext cx="1728192" cy="294590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8436" name="Picture 4" descr="Картинка 4 из 117937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67544" y="3789040"/>
            <a:ext cx="2411760" cy="2297832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39552" y="2852936"/>
            <a:ext cx="81369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,,,,      ,    ,,,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</a:t>
            </a:r>
            <a:r>
              <a:rPr kumimoji="0" lang="ru-RU" sz="7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Е=И</a:t>
            </a:r>
          </a:p>
        </p:txBody>
      </p:sp>
      <p:pic>
        <p:nvPicPr>
          <p:cNvPr id="18442" name="Picture 10" descr="Картинка 1 из 13329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95536" y="1268760"/>
            <a:ext cx="8424936" cy="5256584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95536" y="260648"/>
          <a:ext cx="8352924" cy="914400"/>
        </p:xfrm>
        <a:graphic>
          <a:graphicData uri="http://schemas.openxmlformats.org/drawingml/2006/table">
            <a:tbl>
              <a:tblPr/>
              <a:tblGrid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</a:tblGrid>
              <a:tr h="79208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708920"/>
            <a:ext cx="8229600" cy="964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О=Ё                               С=К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4" name="Picture 8" descr="Картинка 33 из 2038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3717032"/>
            <a:ext cx="3816424" cy="2614043"/>
          </a:xfrm>
          <a:prstGeom prst="rect">
            <a:avLst/>
          </a:prstGeom>
          <a:noFill/>
        </p:spPr>
      </p:pic>
      <p:pic>
        <p:nvPicPr>
          <p:cNvPr id="19466" name="Picture 10" descr="Картинка 5 из 11608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88024" y="3717032"/>
            <a:ext cx="4068713" cy="2755777"/>
          </a:xfrm>
          <a:prstGeom prst="rect">
            <a:avLst/>
          </a:prstGeom>
          <a:noFill/>
        </p:spPr>
      </p:pic>
      <p:pic>
        <p:nvPicPr>
          <p:cNvPr id="19472" name="Picture 16" descr="http://img-fotki.yandex.ru/get/41/jane--a.0/0_157f4_f89065e1_L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95536" y="1196752"/>
            <a:ext cx="8496944" cy="5328592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536" y="188640"/>
          <a:ext cx="8424936" cy="914400"/>
        </p:xfrm>
        <a:graphic>
          <a:graphicData uri="http://schemas.openxmlformats.org/drawingml/2006/table">
            <a:tbl>
              <a:tblPr/>
              <a:tblGrid>
                <a:gridCol w="1053117"/>
                <a:gridCol w="1053117"/>
                <a:gridCol w="1053117"/>
                <a:gridCol w="1053117"/>
                <a:gridCol w="1053117"/>
                <a:gridCol w="1053117"/>
                <a:gridCol w="1053117"/>
                <a:gridCol w="1053117"/>
              </a:tblGrid>
              <a:tr h="79208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Картинка 30 из 176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52120" y="1412776"/>
            <a:ext cx="3233936" cy="381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Презентация подготовлена </a:t>
            </a:r>
            <a:b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 использованием интернет сайтов: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844824"/>
            <a:ext cx="45720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de-DE" sz="2800" b="1" i="1" u="sng" dirty="0" smtClean="0">
                <a:latin typeface="Times New Roman" pitchFamily="18" charset="0"/>
                <a:cs typeface="Times New Roman" pitchFamily="18" charset="0"/>
              </a:rPr>
              <a:t>http://www.freeoboi.ru</a:t>
            </a:r>
            <a:endParaRPr lang="ru-RU" sz="2800" b="1" i="1" u="sng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de-DE" sz="2800" b="1" i="1" u="sng" dirty="0" smtClean="0">
                <a:latin typeface="Times New Roman" pitchFamily="18" charset="0"/>
                <a:cs typeface="Times New Roman" pitchFamily="18" charset="0"/>
              </a:rPr>
              <a:t>http://images.yandex.ru</a:t>
            </a:r>
            <a:endParaRPr lang="ru-RU" sz="2800" b="1" i="1" u="sng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de-DE" sz="2800" b="1" i="1" u="sng" dirty="0" smtClean="0">
                <a:latin typeface="Times New Roman" pitchFamily="18" charset="0"/>
                <a:cs typeface="Times New Roman" pitchFamily="18" charset="0"/>
              </a:rPr>
              <a:t>http://sim-portal.ru</a:t>
            </a:r>
            <a:endParaRPr lang="ru-RU" sz="28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de-DE" sz="2800" b="1" i="1" dirty="0" smtClean="0">
                <a:latin typeface="Times New Roman" pitchFamily="18" charset="0"/>
                <a:cs typeface="Times New Roman" pitchFamily="18" charset="0"/>
              </a:rPr>
              <a:t>http://fotki.yandex.ru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de-DE" sz="2800" b="1" i="1" u="sng" dirty="0" smtClean="0">
                <a:latin typeface="Times New Roman" pitchFamily="18" charset="0"/>
                <a:cs typeface="Times New Roman" pitchFamily="18" charset="0"/>
              </a:rPr>
              <a:t>http://www.fotoparus.com</a:t>
            </a:r>
            <a:endParaRPr lang="ru-RU" sz="2800" b="1" i="1" u="sng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de-DE" sz="2800" b="1" i="1" u="sng" dirty="0" smtClean="0">
                <a:latin typeface="Times New Roman" pitchFamily="18" charset="0"/>
                <a:cs typeface="Times New Roman" pitchFamily="18" charset="0"/>
              </a:rPr>
              <a:t>http://papa-vlad.narod.ru</a:t>
            </a:r>
            <a:endParaRPr lang="ru-RU" sz="2800" b="1" i="1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5661248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Презентация подготовлена Романовой Мариной Васильевной, воспитателем МДОУ №82 , г. Северодвинска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5229200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i="1" dirty="0" smtClean="0"/>
              <a:t>Презентация опубликована на сайте - </a:t>
            </a:r>
            <a:r>
              <a:rPr lang="ru-RU" i="1" dirty="0" err="1" smtClean="0"/>
              <a:t>viki.rdf.ru</a:t>
            </a: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84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Презентация подготовлена  с использованием интернет сайтов: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грибы</dc:title>
  <dc:creator>SIEMENS</dc:creator>
  <cp:lastModifiedBy>SIEMENS</cp:lastModifiedBy>
  <cp:revision>34</cp:revision>
  <dcterms:created xsi:type="dcterms:W3CDTF">2011-12-18T06:37:37Z</dcterms:created>
  <dcterms:modified xsi:type="dcterms:W3CDTF">2011-12-22T16:50:53Z</dcterms:modified>
</cp:coreProperties>
</file>