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64" r:id="rId4"/>
    <p:sldId id="260" r:id="rId5"/>
    <p:sldId id="262" r:id="rId6"/>
    <p:sldId id="263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71" autoAdjust="0"/>
    <p:restoredTop sz="94709" autoAdjust="0"/>
  </p:normalViewPr>
  <p:slideViewPr>
    <p:cSldViewPr>
      <p:cViewPr varScale="1">
        <p:scale>
          <a:sx n="70" d="100"/>
          <a:sy n="70" d="100"/>
        </p:scale>
        <p:origin x="-43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656A311-ACA9-4D0B-ACF2-8E489ABB2A91}" type="datetimeFigureOut">
              <a:rPr lang="ru-RU" smtClean="0"/>
              <a:pPr/>
              <a:t>29.03.2012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B94C440-E308-4078-A5F0-129C31CA036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A311-ACA9-4D0B-ACF2-8E489ABB2A91}" type="datetimeFigureOut">
              <a:rPr lang="ru-RU" smtClean="0"/>
              <a:pPr/>
              <a:t>29.03.2012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4C440-E308-4078-A5F0-129C31CA036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A311-ACA9-4D0B-ACF2-8E489ABB2A91}" type="datetimeFigureOut">
              <a:rPr lang="ru-RU" smtClean="0"/>
              <a:pPr/>
              <a:t>29.03.2012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4C440-E308-4078-A5F0-129C31CA036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656A311-ACA9-4D0B-ACF2-8E489ABB2A91}" type="datetimeFigureOut">
              <a:rPr lang="ru-RU" smtClean="0"/>
              <a:pPr/>
              <a:t>29.03.2012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B94C440-E308-4078-A5F0-129C31CA036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656A311-ACA9-4D0B-ACF2-8E489ABB2A91}" type="datetimeFigureOut">
              <a:rPr lang="ru-RU" smtClean="0"/>
              <a:pPr/>
              <a:t>29.03.2012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B94C440-E308-4078-A5F0-129C31CA036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A311-ACA9-4D0B-ACF2-8E489ABB2A91}" type="datetimeFigureOut">
              <a:rPr lang="ru-RU" smtClean="0"/>
              <a:pPr/>
              <a:t>29.03.2012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4C440-E308-4078-A5F0-129C31CA036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A311-ACA9-4D0B-ACF2-8E489ABB2A91}" type="datetimeFigureOut">
              <a:rPr lang="ru-RU" smtClean="0"/>
              <a:pPr/>
              <a:t>29.03.2012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4C440-E308-4078-A5F0-129C31CA036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656A311-ACA9-4D0B-ACF2-8E489ABB2A91}" type="datetimeFigureOut">
              <a:rPr lang="ru-RU" smtClean="0"/>
              <a:pPr/>
              <a:t>29.03.2012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B94C440-E308-4078-A5F0-129C31CA036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A311-ACA9-4D0B-ACF2-8E489ABB2A91}" type="datetimeFigureOut">
              <a:rPr lang="ru-RU" smtClean="0"/>
              <a:pPr/>
              <a:t>29.03.2012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4C440-E308-4078-A5F0-129C31CA036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656A311-ACA9-4D0B-ACF2-8E489ABB2A91}" type="datetimeFigureOut">
              <a:rPr lang="ru-RU" smtClean="0"/>
              <a:pPr/>
              <a:t>29.03.2012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B94C440-E308-4078-A5F0-129C31CA036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656A311-ACA9-4D0B-ACF2-8E489ABB2A91}" type="datetimeFigureOut">
              <a:rPr lang="ru-RU" smtClean="0"/>
              <a:pPr/>
              <a:t>29.03.2012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B94C440-E308-4078-A5F0-129C31CA036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656A311-ACA9-4D0B-ACF2-8E489ABB2A91}" type="datetimeFigureOut">
              <a:rPr lang="ru-RU" smtClean="0"/>
              <a:pPr/>
              <a:t>29.03.2012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B94C440-E308-4078-A5F0-129C31CA036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0912" y="260648"/>
            <a:ext cx="8458200" cy="165618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Государственное бюджетное дошкольное образовательное учреждение детский сад  №23 </a:t>
            </a:r>
            <a:r>
              <a:rPr lang="en-US" sz="2400" dirty="0" smtClean="0"/>
              <a:t> c </a:t>
            </a:r>
            <a:r>
              <a:rPr lang="ru-RU" sz="2400" dirty="0" smtClean="0"/>
              <a:t>приоритетным осуществлением деятельности по познавательно-речевому развитию детей Кировского района Санкт-Петербурга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2348880"/>
            <a:ext cx="6347048" cy="136815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Непосредственно-образовательная деятельность </a:t>
            </a:r>
          </a:p>
          <a:p>
            <a:pPr algn="ctr"/>
            <a:r>
              <a:rPr lang="ru-RU" sz="3500" dirty="0" smtClean="0">
                <a:solidFill>
                  <a:schemeClr val="tx1"/>
                </a:solidFill>
              </a:rPr>
              <a:t>«В гости к бабушке»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с использованием ТРИЗ-технологии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67536" y="4047455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Автор-составитель:  Красоткина Екатерина Николаевна, воспитатель высшей </a:t>
            </a:r>
            <a:r>
              <a:rPr lang="ru-RU" dirty="0" smtClean="0"/>
              <a:t>категории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95936" y="6374377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2012</a:t>
            </a:r>
            <a:r>
              <a:rPr lang="ru-RU" dirty="0" smtClean="0"/>
              <a:t> г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927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u="sng" dirty="0" smtClean="0">
                <a:solidFill>
                  <a:schemeClr val="tx1"/>
                </a:solidFill>
              </a:rPr>
              <a:t>Цель</a:t>
            </a:r>
            <a:r>
              <a:rPr lang="ru-RU" b="1" dirty="0" smtClean="0">
                <a:solidFill>
                  <a:schemeClr val="tx1"/>
                </a:solidFill>
              </a:rPr>
              <a:t>: научить детей разрешать   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          противоречия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229600" cy="4081640"/>
          </a:xfrm>
        </p:spPr>
        <p:txBody>
          <a:bodyPr/>
          <a:lstStyle/>
          <a:p>
            <a:pPr marL="109728" indent="0">
              <a:buNone/>
            </a:pPr>
            <a:r>
              <a:rPr lang="ru-RU" dirty="0" smtClean="0"/>
              <a:t>«Чтобы научить детей думать, надо научить их придумывать»</a:t>
            </a:r>
          </a:p>
          <a:p>
            <a:pPr marL="109728" indent="0" algn="r">
              <a:buNone/>
            </a:pPr>
            <a:r>
              <a:rPr lang="ru-RU" dirty="0" smtClean="0"/>
              <a:t>Д. Родари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095582"/>
            <a:ext cx="4896544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0224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Задачи:</a:t>
            </a:r>
            <a:endParaRPr lang="ru-RU" sz="36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/>
              <a:t>Учить детей фантазировать и решать несложные задачи. </a:t>
            </a:r>
          </a:p>
          <a:p>
            <a:r>
              <a:rPr lang="ru-RU" b="1" dirty="0" smtClean="0"/>
              <a:t>Находить общее и различие между животными.</a:t>
            </a:r>
          </a:p>
          <a:p>
            <a:r>
              <a:rPr lang="ru-RU" b="1" dirty="0" smtClean="0"/>
              <a:t>Закрепить умение детей называть предметы определенного цвета.</a:t>
            </a:r>
          </a:p>
          <a:p>
            <a:r>
              <a:rPr lang="ru-RU" b="1" dirty="0" smtClean="0"/>
              <a:t>Познакомить с первыми весенними цветами.</a:t>
            </a:r>
          </a:p>
          <a:p>
            <a:r>
              <a:rPr lang="ru-RU" b="1" dirty="0" smtClean="0"/>
              <a:t>Пополнять словарный запас за счет слов: хищники, </a:t>
            </a:r>
            <a:r>
              <a:rPr lang="ru-RU" b="1" dirty="0" err="1" smtClean="0"/>
              <a:t>ветренница</a:t>
            </a:r>
            <a:r>
              <a:rPr lang="ru-RU" b="1" dirty="0" smtClean="0"/>
              <a:t>, первоцвет и т.д.</a:t>
            </a:r>
          </a:p>
          <a:p>
            <a:r>
              <a:rPr lang="ru-RU" b="1" dirty="0" smtClean="0"/>
              <a:t>Закрепить навыки счета. 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7467600" cy="91273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 перепутье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IMGP535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2492896"/>
            <a:ext cx="36576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IMGP5356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474840" y="2518048"/>
            <a:ext cx="36576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00042"/>
            <a:ext cx="7467600" cy="91273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Чьи это следы и куда теперь идти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IMGP535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70384" y="2518048"/>
            <a:ext cx="36576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IMGP5353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067944" y="2492896"/>
            <a:ext cx="36576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Друзей не бросаем в беде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9" name="Содержимое 8" descr="IMGP534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2492896"/>
            <a:ext cx="36576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Содержимое 9" descr="IMGP5354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2492896"/>
            <a:ext cx="36576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Сделал дело - отдыхай смело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IMGP535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132856"/>
            <a:ext cx="36576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IMGP5358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499992" y="2132856"/>
            <a:ext cx="36576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414</TotalTime>
  <Words>130</Words>
  <Application>Microsoft Office PowerPoint</Application>
  <PresentationFormat>Экран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Эркер</vt:lpstr>
      <vt:lpstr>Государственное бюджетное дошкольное образовательное учреждение детский сад  №23  c приоритетным осуществлением деятельности по познавательно-речевому развитию детей Кировского района Санкт-Петербурга</vt:lpstr>
      <vt:lpstr>Цель: научить детей разрешать                противоречия</vt:lpstr>
      <vt:lpstr>Задачи:</vt:lpstr>
      <vt:lpstr>На перепутье</vt:lpstr>
      <vt:lpstr>Чьи это следы и куда теперь идти </vt:lpstr>
      <vt:lpstr>Друзей не бросаем в беде</vt:lpstr>
      <vt:lpstr>Сделал дело - отдыхай смело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39</cp:revision>
  <dcterms:created xsi:type="dcterms:W3CDTF">2012-03-01T07:26:44Z</dcterms:created>
  <dcterms:modified xsi:type="dcterms:W3CDTF">2012-03-29T08:19:53Z</dcterms:modified>
</cp:coreProperties>
</file>