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6" r:id="rId3"/>
    <p:sldId id="277" r:id="rId4"/>
    <p:sldId id="258" r:id="rId5"/>
    <p:sldId id="257" r:id="rId6"/>
    <p:sldId id="259" r:id="rId7"/>
    <p:sldId id="261" r:id="rId8"/>
    <p:sldId id="262" r:id="rId9"/>
    <p:sldId id="268" r:id="rId10"/>
    <p:sldId id="267" r:id="rId11"/>
    <p:sldId id="263" r:id="rId12"/>
    <p:sldId id="264" r:id="rId13"/>
    <p:sldId id="266" r:id="rId14"/>
    <p:sldId id="269" r:id="rId15"/>
    <p:sldId id="270" r:id="rId16"/>
    <p:sldId id="272" r:id="rId17"/>
    <p:sldId id="274" r:id="rId18"/>
    <p:sldId id="273" r:id="rId19"/>
    <p:sldId id="275" r:id="rId20"/>
    <p:sldId id="278" r:id="rId21"/>
    <p:sldId id="280" r:id="rId22"/>
    <p:sldId id="279" r:id="rId23"/>
    <p:sldId id="281" r:id="rId24"/>
    <p:sldId id="282" r:id="rId25"/>
    <p:sldId id="283" r:id="rId26"/>
    <p:sldId id="285" r:id="rId27"/>
    <p:sldId id="287" r:id="rId28"/>
    <p:sldId id="289" r:id="rId29"/>
    <p:sldId id="288" r:id="rId30"/>
    <p:sldId id="290" r:id="rId31"/>
    <p:sldId id="292" r:id="rId32"/>
    <p:sldId id="291" r:id="rId33"/>
    <p:sldId id="293" r:id="rId34"/>
    <p:sldId id="294" r:id="rId35"/>
    <p:sldId id="295" r:id="rId36"/>
    <p:sldId id="296" r:id="rId37"/>
    <p:sldId id="297" r:id="rId38"/>
    <p:sldId id="30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B0BA2-236D-410E-9E4C-8B7EE1BD9658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6464A-5CA4-4FFA-9C20-27BAA733AE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для педагогов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использованию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игрового комплекта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864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сад № 2 комбинированного вида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района г. Санкт-Петербург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4581128"/>
            <a:ext cx="2340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педагог-дефектолог (тифлопедагог)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Светлана Владимировна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go3.imgsmail.ru/imgpreview?key=http%3A//rene-edu.ru/files/888_35.jpg&amp;mb=imgdb_preview_89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2780928"/>
            <a:ext cx="2506220" cy="3675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комплект пластин с фигурными и прямыми пазами на лицевой стороне и соответствующим рисунком на оборотной стороне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машинки с одним и двумя фиксирующими штырьками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фигурки людей со штырьками и без штырьков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шариков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74846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1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Konstruktion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Пространство на плоскости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развитию ориентировки в пространстве (восприятие положения в пространстве и восприятие взаимосвязи пространственных объектов)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знакомству с разными видами линий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вырабатываются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движения глаз и рук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вырабатываются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движения правой и левой рук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сила и координация движений пальцев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причинное и опережающее мышление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04048" y="5085184"/>
            <a:ext cx="1314625" cy="1556792"/>
          </a:xfrm>
          <a:prstGeom prst="rect">
            <a:avLst/>
          </a:prstGeom>
        </p:spPr>
      </p:pic>
      <p:pic>
        <p:nvPicPr>
          <p:cNvPr id="4" name="Рисунок 3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987824" y="5157192"/>
            <a:ext cx="1440661" cy="14401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39952" y="5085184"/>
            <a:ext cx="115212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 начинают без использования фигур людей и машин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1.Построение дороги, узоров из линий, букв, цифр по образцу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2.Прослеживание пути по построенной дороге, дороге-лабиринту: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-взглядом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-сопровождая движением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-движение по дороге, дороге-лабиринту, линиям с использованием человечков, машин или бусин подходящего диаметра (игра «перевоз грузов»)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-прохождение дороги с закрытыми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глазами, с последующим графическим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воспроизведением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-задания с использованием селектора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DCIM\101SSCAM\SDC16071.JPG"/>
          <p:cNvPicPr>
            <a:picLocks noChangeAspect="1" noChangeArrowheads="1"/>
          </p:cNvPicPr>
          <p:nvPr/>
        </p:nvPicPr>
        <p:blipFill>
          <a:blip r:embed="rId2" cstate="email">
            <a:lum bright="10000" contrast="40000"/>
          </a:blip>
          <a:srcRect/>
          <a:stretch>
            <a:fillRect/>
          </a:stretch>
        </p:blipFill>
        <p:spPr bwMode="auto">
          <a:xfrm rot="5400000">
            <a:off x="6115029" y="3902195"/>
            <a:ext cx="2314542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88840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одновременным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движением указательных пальцев обеих рук в одну сторону, друг за другом «гуськом» с минимальным расстоянием  между пальцами и со значительным расстоянием между пальцами</a:t>
            </a:r>
          </a:p>
          <a:p>
            <a:pPr>
              <a:buFont typeface="Wingdings" pitchFamily="2" charset="2"/>
              <a:buChar char="ü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одновременным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движением указательных пальцев правой и левой рук навстречу друг к другу из разных концов дороги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437112"/>
            <a:ext cx="8748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одновременное движение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указательных пальцев правой и левой рук навстречу друг другу, а затем в противоположные стороны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протяжении всего пути до встречи пальцев обеих рук направление их движения может несколько раз меняться.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3671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указательным пальцем правой руки или левой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«шажками», меняя указательный и средний пальцы сначала правой, а потом и левой руки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32656"/>
            <a:ext cx="30820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движений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964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Задания с использованием селектора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доску-основу кладется форма, которая накрывается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селектором, двигая селектор по основе, при этом в отверстие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селектора виден только один фрагмент формы. Ребенок должен в уме сложить все увиденные фрагменты формы и нарисовать их на бумаге по памяти</a:t>
            </a:r>
          </a:p>
        </p:txBody>
      </p:sp>
      <p:pic>
        <p:nvPicPr>
          <p:cNvPr id="1026" name="Picture 2" descr="H:\DCIM\102SSCAM\SDC11579.JPG"/>
          <p:cNvPicPr>
            <a:picLocks noChangeAspect="1" noChangeArrowheads="1"/>
          </p:cNvPicPr>
          <p:nvPr/>
        </p:nvPicPr>
        <p:blipFill>
          <a:blip r:embed="rId2" cstate="email"/>
          <a:srcRect b="-242"/>
          <a:stretch>
            <a:fillRect/>
          </a:stretch>
        </p:blipFill>
        <p:spPr bwMode="auto">
          <a:xfrm>
            <a:off x="2483768" y="3284984"/>
            <a:ext cx="4288757" cy="31089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коллективной игры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1.Двое детей строят четыре дороги соединяющиеся в центре круга. Дети выбирают по два человечка и ставят их на противоположные стороны  (по горизонтали или вертикали) в начало каждой из дорог. По сигналу дети берут в правую и левую руки по человечку и передвигают их по дороге одновременно к центральной части ( в круг). Если кто-то сбился со своей дороги, то необходимо вернуться в начало пути.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2.Можно построить дорогу-лабиринт, в котором только 4 улицы-дороги приведут человечков к центру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3.Один ребенок строит дорогу, другой должен проехать по ней на машине, а затем графически воспроизвести ее</a:t>
            </a:r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339752" y="3645024"/>
            <a:ext cx="1440661" cy="1440160"/>
          </a:xfrm>
          <a:prstGeom prst="rect">
            <a:avLst/>
          </a:prstGeom>
        </p:spPr>
      </p:pic>
      <p:pic>
        <p:nvPicPr>
          <p:cNvPr id="4" name="Рисунок 3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76056" y="3573016"/>
            <a:ext cx="1314625" cy="15567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91880" y="3573016"/>
            <a:ext cx="187220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2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Kllassifikator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Упорядочивание элементов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Раскладывая разноцветные детали, дети раз за разом получают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новые виды фигур. Они обнаруживают, что из одних и тех же деталей можно создавать различные фигуры, учатся различать основные геометрические формы</a:t>
            </a:r>
          </a:p>
        </p:txBody>
      </p:sp>
      <p:pic>
        <p:nvPicPr>
          <p:cNvPr id="5124" name="Picture 4" descr="http://rene-edu.ru/files/35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260648"/>
            <a:ext cx="8280920" cy="3864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маленькие квадраты, в центре одних изображен квадрат, других треугольник или круг разных цветов, оборотная сторона одноцветная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равнобедренные треугольники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равнобедренные прямоугольные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треугольники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большие квадраты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прямоугольные пластины, длинная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сторона которых равна стороне большого квадрата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прямоугольные пластины, длинная сторона которых равна стороне маленького квадрата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рамки для составления квадратов из разных фигур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фигуры сделаны из дерева, окрашены в 4 основных цвета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H:\DCIM\102SSCAM\SDC102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04181" y="1772816"/>
            <a:ext cx="2472275" cy="1854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2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Kllassifikator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Упорядочивание элементов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геометрических формах, цвете  и размере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симметрии и отработке навыка создания симметричных узоров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способности к классификации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понимания пространственных отношений («лево-право», «вверх-вниз»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математических навыков и умений (усвоение понятий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больше-меньше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«столько же», отработка состава числа и т.д.)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различать геометрические формы, предметы по цвету и размеру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пространственной ориентировки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0"/>
            <a:ext cx="1440661" cy="14401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87624" y="0"/>
            <a:ext cx="360040" cy="188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812361" y="5157192"/>
            <a:ext cx="1331640" cy="170080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668344" y="5157192"/>
            <a:ext cx="50405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Варианты упражнений на развитие представлений о форме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1.Выкладывание фигур по зрительному образцу, составленному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педагогом.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2.Определение на ощупь фигуры.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3.Собрать определенную фигуру согласно инструкции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4.Собрать узор из геометрических фигур по зрительному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образцу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Поиск сходств и отличий между выложенными фигурами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Игры на развитие мыслительных операций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(классификация, закономерности, выбор лишней фигуры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:\DCIM\102SSCAM\SDC1029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5157192"/>
            <a:ext cx="2843808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H:\DCIM\102SSCAM\SDC102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4869160"/>
            <a:ext cx="1872208" cy="1777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H:\DCIM\102SSCAM\SDC1029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528" y="4869160"/>
            <a:ext cx="266336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составлена на основе методического пособия «Игровой комплект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Набор психолога. Методические рекомендации. – М.: ИНТ. -58 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DCIM\101SSCAM\SDC160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1339424" y="2269088"/>
            <a:ext cx="4664951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62" name="Picture 2" descr="http://img0.liveinternet.ru/images/attach/c/2/64/813/64813096_1286109499_multik30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3933056"/>
            <a:ext cx="1964624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3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Diskimination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Одинаковое и разное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выявлять признаки и классифицировать объекты – важнейшая предпосылка любой деятельности. Сортируя фигуры, дети определяют их сходство и различие по цвету и форме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:\DCIM\101SSCAM\SDC16076.JPG"/>
          <p:cNvPicPr>
            <a:picLocks noChangeAspect="1" noChangeArrowheads="1"/>
          </p:cNvPicPr>
          <p:nvPr/>
        </p:nvPicPr>
        <p:blipFill>
          <a:blip r:embed="rId2" cstate="email">
            <a:lum bright="30000" contrast="20000"/>
          </a:blip>
          <a:srcRect/>
          <a:stretch>
            <a:fillRect/>
          </a:stretch>
        </p:blipFill>
        <p:spPr bwMode="auto">
          <a:xfrm rot="5400000">
            <a:off x="2915817" y="-1539553"/>
            <a:ext cx="3600398" cy="7488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бусины разных цветов, размеров, форм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стержни разной длины, кубики со сквозными отверстиями, диаметр которых совпадает с диаметром деревянных стержней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стержни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:\DCIM\102SSCAM\SDC10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2708920"/>
            <a:ext cx="3707904" cy="1635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H:\DCIM\102SSCAM\SDC1028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4437112"/>
            <a:ext cx="2592288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H:\DCIM\102SSCAM\SDC102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2276872"/>
            <a:ext cx="1944216" cy="2420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H:\DCIM\102SSCAM\SDC1028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24128" y="4725144"/>
            <a:ext cx="2555776" cy="1916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3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Diskimination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Одинаковое и разное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форме, цвете  и размере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соотносить размеры предметов зрительно и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помощью практических действий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способности к классификации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пространственной ориентировки, пониманию пространственных отношений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симметрии, навыка создания симметричных узоров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содружественных движений глаз и руки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движений пальцев правой и левой рук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524328" y="3933056"/>
            <a:ext cx="1440661" cy="144016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604448" y="3861048"/>
            <a:ext cx="53955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0"/>
            <a:ext cx="50405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0" y="0"/>
            <a:ext cx="1331640" cy="17008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99592" y="0"/>
            <a:ext cx="539552" cy="332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7693"/>
            <a:ext cx="88204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непосредственно с фигурами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со стержнями и фигурами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со шнуром и фигурами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доской-основой разделенной на две части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Отбор фигур по зрительному образцу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Анализ, с последующим воспроизведением узора из фигур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узора из фигур по инструкции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Построение пирамидки из фигур по зрительному образцу, по словесной инструкции, с учетом принципа построения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Выстраивание на доске-основе узора симметричного данному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Самостоятельное составление узора с последующим описанием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логических цепочек из фигур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Шнуровка (нанизывание фигур на шнур в соответствии с заданным образцом, либо в соответствии с инструкцией педагога, замыслом самого ребенка)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коллективной игры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делятся на две команды.  Задание выполняется по схеме-инструкции.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игрок команды выполняет по одному действию (нанизывает на шнур одну фигуру)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ребенка садятся друг к другу спиной. У одного ребенка завязаны глаза, перед ним лежит шнур с нанизанными бусинами разной формы. Перед вторым ребенком лежит пустой шнур и набор бусин разной формы, но одного цвета для нанизывания. Ребенок с завязанными глазами снимает одну бусину со шнура, ощупывает и описывает ее форму. Второй ребенок выбирает среди своих бусин такую же и нанизывает на шнур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вариант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детей завязаны глаза и на ощупь они пытаются определить форму бусин и нанизать ее на шнур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4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Relation)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Пространство и преобразование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осознание взаимного расположения трехмерных фигур воспринимаются пространственные взаимосвязи, сходство и различие фигур. Можно изучать сходство и различие как плоских, так и пространственных объектов</a:t>
            </a:r>
          </a:p>
        </p:txBody>
      </p:sp>
      <p:pic>
        <p:nvPicPr>
          <p:cNvPr id="10244" name="Picture 4" descr="http://rene-edu.ru/files/35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32656"/>
            <a:ext cx="8064896" cy="3871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шаблоны разных геометрических форм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пластины со штырем для крепления на доске-основе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воротца с большими и малыми отверстиями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резинки с пробками на конце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85293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геометрических формах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различать геометрические формы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пространственной ориентировки, пониманию пространственных отношений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умению соотносить размеры фигур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кинестетического образа разных форм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осознанию взаимного расположения трехмерных фигур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скоординированных движений пальцев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5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Grafomotorik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каракуль к каллиграфии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процессе строительства и эксплуатации «дороги и транспортных развязок» ребенок проходит через все этапы развития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графомоторики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грубую  и тонкую координацию движений и выработку автоматических навыков письма</a:t>
            </a:r>
          </a:p>
        </p:txBody>
      </p:sp>
      <p:pic>
        <p:nvPicPr>
          <p:cNvPr id="1026" name="Picture 2" descr="F: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534150" cy="4014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пластины с пазом на лицевой стороне и соответствующим пазу рисунком на оборотной стороне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пластины-направляющие с желобом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разноцветные фигурки машинок, ленты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магнитный шрифт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оргстикло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этим набором можно выполнять упражнения, предлагаемые для Набора 1, усложняя их. Наличие большого  и разнообразного набора пластин позволяет создавать сложные траектории движения.</a:t>
            </a:r>
          </a:p>
        </p:txBody>
      </p:sp>
      <p:pic>
        <p:nvPicPr>
          <p:cNvPr id="7170" name="Picture 2" descr="H:\DCIM\102SSCAM\SDC115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4221088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1"/>
            <a:ext cx="813690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5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Grafomotorik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каракуль к каллиграфии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содружественных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движений глаз и руки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владения карандашом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письма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140968"/>
            <a:ext cx="889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набора деталей, ребенок образует линии (продольную, поперечные, изогнутые)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Детали размещаются на доске-основе  так чтобы можно было организовать продвижение человечков, машинок, шариков по желобкам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Собранные детали покрываются листом оргстекла. При помощи магнитного штифта проводят стальной шарик по дороге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 известным педагогом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Марианной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Фростиг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основателем «Центра педагогической терапии Марианны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Марианной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и ее коллегами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была разработана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собственная целостная и междисциплинарная концепция целостной реабилитации детской личности (на которой составлены индивидуальные программы реабилитации и терапии)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составлена методика тестирования и диагностики уровня развития двигательных навыков ребенка «Тест моторного развития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составлена методика диагностики восприятия ребенка «Тест уровня развития визуального восприятия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Фростинг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9309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6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Handgeschiklichkeit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хватания к схватыванию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Освоение всех видов хватательных движений – основа дальнейшего развития ребенка. Наличие специальной доски-основы позволяет прорабатывать математические понятия</a:t>
            </a:r>
          </a:p>
        </p:txBody>
      </p:sp>
      <p:pic>
        <p:nvPicPr>
          <p:cNvPr id="15364" name="Picture 4" descr="http://rene-edu.ru/files/35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260648"/>
            <a:ext cx="8136904" cy="390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набор входит: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доска-основа с 280 отверстиями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деревянные цилиндры со штырьками для закрепления на доске-основе, короткие и длинные штырьки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цилиндры, шайбы и бусины с отверстиями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блоки, шнуры, резинки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стальные шарики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2" descr="H:\DCIM\102SSCAM\SDC103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2996952"/>
            <a:ext cx="5256584" cy="3677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6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Handgeschiklichkeit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хватания к схватыванию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дифференцированных хватательных движений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числе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навыка дозирования усилия и модуляции движения, необходимых для освоения письма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навыков счета и классификации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91900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занятии с набором тренируются различные типы хватательных движений, обретается опыт дозировки силы и модуляции направлений, дети учатся уверенно выполнять мелкие манипуляции с предметами, необходимыми для освоения письма.</a:t>
            </a:r>
          </a:p>
        </p:txBody>
      </p:sp>
      <p:pic>
        <p:nvPicPr>
          <p:cNvPr id="6" name="Рисунок 5" descr="ae9bbb7216a3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2483768" y="3501008"/>
            <a:ext cx="1255396" cy="1603427"/>
          </a:xfrm>
          <a:prstGeom prst="rect">
            <a:avLst/>
          </a:prstGeom>
        </p:spPr>
      </p:pic>
      <p:pic>
        <p:nvPicPr>
          <p:cNvPr id="8" name="Рисунок 7" descr="ae9bbb7216a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4499992" y="3573016"/>
            <a:ext cx="1440661" cy="144016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419872" y="3501008"/>
            <a:ext cx="151216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захват кольца кончиками пальцев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боковой захват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растягивание резинки пальцами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удержание и вворачивание цилиндра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дозирование усилия с шариком и диском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перемещение шайбы между кеглями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перемещение шайбы с фиксацией кисти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удержание деталей пальцами, надевание шайбы на шнур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вставление штырьков с головками в отверстие. Упорядочение и пересчет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воспроизведение на доске-основе образца составленного из штырей и резинового шнура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плетение косички с использованием цветных шнуров</a:t>
            </a:r>
          </a:p>
          <a:p>
            <a:pPr marL="457200" indent="-457200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коллективных игровых упражнений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Игра «Забей шайбу в ворота»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доске-основе при помощи резинового шнура и круглых штырей ограничивается игровое поле. С помощью деревянных штырей строятся ворота. Шайба забивается деревянной палочкой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2108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7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Mathematik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Начальные умения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Посредством целевого обучения с помощью набора дети получают необходимые основы математических знаний и умений</a:t>
            </a:r>
          </a:p>
        </p:txBody>
      </p:sp>
      <p:pic>
        <p:nvPicPr>
          <p:cNvPr id="9218" name="Picture 2" descr="H:\DCIM\102SSCAM\SDC103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88640"/>
            <a:ext cx="5616624" cy="4010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2809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7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Mathematik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Начальные умения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развитию: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навыков сравнения и классификации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математических навыков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пересчитывание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выполнение вычисления, определение количества)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 числе, множестве, составе числа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Занятие с набором способствуют  формированию: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представлений об арабских цифрах</a:t>
            </a: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42" name="Picture 2" descr="H:\DCIM\102SSCAM\SDC103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4221088"/>
            <a:ext cx="2843808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 descr="H:\DCIM\102SSCAM\SDC103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4149080"/>
            <a:ext cx="2976331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4" descr="H:\DCIM\102SSCAM\SDC103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6" y="3717032"/>
            <a:ext cx="2737316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8204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Варианты индивидуальных игровых упражнений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числа 1 – 5 представлены определенным цветом, необходимо представить следующие по возрастанию цифры 6-10 при помощи имеющихся в наличии меньших чисел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числовых лучах выложены числа от 1 до 20. Ребенок кладет один металлический шарик на цифру 1. затем он переворачивает два шарика и выкладывает получившееся количество – 2. И так до числа 20. Ребенок учится последовательному счету при сложении материальных объектов и арабских цифр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визуализация математических действий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4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Продуманный состав каждого из 7 входящих в игровой комплект чемоданов позволяет педагогу предложить каждому ребенку определенные задания в соответствии с индивидуальной программой развития, а также разработать курс занятий с ребенком на длительный период.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2708920"/>
            <a:ext cx="7016216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img0.liveinternet.ru/images/attach/c/2/64/813/64813096_1286109499_multik30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35896" y="3864272"/>
            <a:ext cx="2010824" cy="2993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49" y="260648"/>
            <a:ext cx="90741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 комплекта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состоит из: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игровых средств 1-7 (в чемоданах)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Доски-основы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Мобильный стеллаж, в котором размещены чемоданы с наборами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:\DCIM\101SSCAM\SDC16069.JPG"/>
          <p:cNvPicPr>
            <a:picLocks noChangeAspect="1" noChangeArrowheads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6300192" y="3429000"/>
            <a:ext cx="226825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go3.imgsmail.ru/imgpreview?key=http%3A//rene-edu.ru/files/888_35.jpg&amp;mb=imgdb_preview_89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2420888"/>
            <a:ext cx="2749396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rene-edu.ru/files/35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179512" y="2492896"/>
            <a:ext cx="2400266" cy="108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rene-edu.ru/files/35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3717032"/>
            <a:ext cx="2304256" cy="1075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H:\DCIM\101SSCAM\SDC16076.JPG"/>
          <p:cNvPicPr>
            <a:picLocks noChangeAspect="1" noChangeArrowheads="1"/>
          </p:cNvPicPr>
          <p:nvPr/>
        </p:nvPicPr>
        <p:blipFill>
          <a:blip r:embed="rId6" cstate="email">
            <a:lum bright="30000" contrast="20000"/>
          </a:blip>
          <a:srcRect/>
          <a:stretch>
            <a:fillRect/>
          </a:stretch>
        </p:blipFill>
        <p:spPr bwMode="auto">
          <a:xfrm rot="5400000">
            <a:off x="815121" y="4449574"/>
            <a:ext cx="1177053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9644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широкое поле «общения» ребенка с деталями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манипулятивами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 руководством педагога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-предназначен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психологического развития и коррекции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 дошкольного и младшего школьного возраста.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-способствует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обогащению внимания, зрительной, тактильной,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кинестетической памяти,  развитию речи.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позволяет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педагогу выстраивать индивидуальную работу с ребенком, в соответствии с его возможностями и потребностями.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дает возможность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работать с каждым набором отдельно, либо одновременно использовать детали из разных наборов так как отсутствует жестко заданная игровая последовательность при работе с комплектом; организовать одновременную игру нескольких детей (дети могут играть каждый за себя, а могут разбиться на команды)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86916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средство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психологического развития и коррекции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процессе работы с данным материалом активизируются все анализаторные системы ребенка.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Игровой комплект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благодаря продуманному подбору разнообразных элементов позволяет сформировать образ предмета или явления, включающий в себя комплекс различных взаимосвязанных ощущений (зрительных, слуховых, тактильных, кинестетических) 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случайно  в игровом комплекте особое место отведено материалу направленному на обогащение анализаторных систем. Так как в на основе полученных образов будут в дальнейшем развиваться внимание, память, мышление, эмоции ребенка.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89248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любым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набором игровых сре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дств должна начинаться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1…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изучения каждой детали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учатся исследовать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1.Выделение формы предмета (ощупывание, обведение по контуру, определение на ощупь)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2.Выделение поверхности предмета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Рассмотреть элементы каждой детали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2… с изучения совместимости деталей из одного комплекта-чемодана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учатся понимать и использовать инструкцию. Овладевают четким понятным алгоритмом действия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1.Сравнение деталей-фигур по сенсорным признакам (цвет, форма, величина,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тактильные качества)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2.Классификация деталей-фигур по различным основаниям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Задание на отбор деталей-фигур с определенными признаками (от одного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нескольких)</a:t>
            </a:r>
            <a:r>
              <a:rPr lang="ru-RU" sz="2000" b="1" dirty="0" smtClean="0"/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4.Освоение принципа работы с комплектом (проигрывание видов индивидуальных и коллективных заданий).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3… с изучения совместимости деталей из разных комплектов-чемоданов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Учатся использовать полученный опыт. Переходят к сознательной, целенаправленной работе с комплектами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2493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Доска-основа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Доска-основа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деревянное игровое поле с 28 отверстиями расположенными в 4 ряда по 7 отверстий в каждом.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для игры со всеми деталями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Пертра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 отверстия по диаметру совпадают с диаметром выступающих частей любой детали.	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поверхности доски-основы можно укладывать элементы наборов, достраивать начатые узоры, повторять узоры, задавать их зеркальное изображение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этого нужно разделить  пространство доски пополам (горизонтально, вертикально, по диагонали – в зависимости от задания) брусочками из набора 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Основу можно расположить на большом столе или прямо на ковровом покрытии на полу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:\DCIM\101SSCAM\SDC16069.JPG"/>
          <p:cNvPicPr>
            <a:picLocks noChangeAspect="1" noChangeArrowheads="1"/>
          </p:cNvPicPr>
          <p:nvPr/>
        </p:nvPicPr>
        <p:blipFill>
          <a:blip r:embed="rId2" cstate="email">
            <a:lum contrast="30000"/>
          </a:blip>
          <a:srcRect/>
          <a:stretch>
            <a:fillRect/>
          </a:stretch>
        </p:blipFill>
        <p:spPr bwMode="auto">
          <a:xfrm>
            <a:off x="5076056" y="2276872"/>
            <a:ext cx="2268252" cy="1512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58112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Набор игровых средств 1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Konstruktion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Пространство на плоскости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Располагая элементы с фигурными или прямыми пазами на доске-основе, можно «проложить» дороги, составить различные узоры из линий, буквы, цифры </a:t>
            </a:r>
          </a:p>
        </p:txBody>
      </p:sp>
      <p:pic>
        <p:nvPicPr>
          <p:cNvPr id="3076" name="Picture 4" descr="http://rene-edu.ru/files/35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04664"/>
            <a:ext cx="8496944" cy="3823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2323</Words>
  <Application>Microsoft Office PowerPoint</Application>
  <PresentationFormat>Экран (4:3)</PresentationFormat>
  <Paragraphs>328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66</cp:revision>
  <dcterms:created xsi:type="dcterms:W3CDTF">2014-01-20T11:25:34Z</dcterms:created>
  <dcterms:modified xsi:type="dcterms:W3CDTF">2014-12-28T17:56:36Z</dcterms:modified>
</cp:coreProperties>
</file>