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160C-B6E0-4279-9E89-E6A955A79C2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15A2E-0065-4B96-8466-9672A374EE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160C-B6E0-4279-9E89-E6A955A79C2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15A2E-0065-4B96-8466-9672A374EE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160C-B6E0-4279-9E89-E6A955A79C2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15A2E-0065-4B96-8466-9672A374EE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160C-B6E0-4279-9E89-E6A955A79C2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15A2E-0065-4B96-8466-9672A374EE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160C-B6E0-4279-9E89-E6A955A79C2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15A2E-0065-4B96-8466-9672A374EE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160C-B6E0-4279-9E89-E6A955A79C2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15A2E-0065-4B96-8466-9672A374EE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160C-B6E0-4279-9E89-E6A955A79C2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15A2E-0065-4B96-8466-9672A374EE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160C-B6E0-4279-9E89-E6A955A79C2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15A2E-0065-4B96-8466-9672A374EE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160C-B6E0-4279-9E89-E6A955A79C2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15A2E-0065-4B96-8466-9672A374EE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160C-B6E0-4279-9E89-E6A955A79C2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15A2E-0065-4B96-8466-9672A374EE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160C-B6E0-4279-9E89-E6A955A79C2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15A2E-0065-4B96-8466-9672A374EE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C160C-B6E0-4279-9E89-E6A955A79C2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15A2E-0065-4B96-8466-9672A374EE8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image" Target="../media/image6.jpeg"/><Relationship Id="rId7" Type="http://schemas.openxmlformats.org/officeDocument/2006/relationships/image" Target="../media/image10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gif"/><Relationship Id="rId3" Type="http://schemas.openxmlformats.org/officeDocument/2006/relationships/image" Target="../media/image14.jpeg"/><Relationship Id="rId7" Type="http://schemas.openxmlformats.org/officeDocument/2006/relationships/image" Target="../media/image18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gif"/><Relationship Id="rId5" Type="http://schemas.openxmlformats.org/officeDocument/2006/relationships/image" Target="../media/image16.jpeg"/><Relationship Id="rId4" Type="http://schemas.openxmlformats.org/officeDocument/2006/relationships/image" Target="../media/image15.jpeg"/><Relationship Id="rId9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2288" y="188640"/>
            <a:ext cx="5486400" cy="576064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ЗДОРОВЬЕ</a:t>
            </a:r>
            <a:endParaRPr lang="ru-RU" sz="48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1792288" y="5301208"/>
            <a:ext cx="5486400" cy="1368152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/>
              <a:t>Тема: Таблетки растут на ветке, таблетки растут на грядке</a:t>
            </a:r>
          </a:p>
          <a:p>
            <a:pPr algn="ctr"/>
            <a:r>
              <a:rPr lang="ru-RU" sz="2000" i="1" dirty="0" smtClean="0"/>
              <a:t>Подготовила: Конева Алла Викторовна</a:t>
            </a:r>
            <a:endParaRPr lang="ru-RU" sz="2000" i="1" dirty="0"/>
          </a:p>
        </p:txBody>
      </p:sp>
      <p:pic>
        <p:nvPicPr>
          <p:cNvPr id="11" name="Рисунок 10" descr="ветки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3033" b="3033"/>
          <a:stretch>
            <a:fillRect/>
          </a:stretch>
        </p:blipFill>
        <p:spPr>
          <a:xfrm>
            <a:off x="1331640" y="652482"/>
            <a:ext cx="6120680" cy="45905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лекарства.jpg"/>
          <p:cNvPicPr>
            <a:picLocks noChangeAspect="1"/>
          </p:cNvPicPr>
          <p:nvPr/>
        </p:nvPicPr>
        <p:blipFill>
          <a:blip r:embed="rId2" cstate="print"/>
          <a:srcRect l="5385" r="5385"/>
          <a:stretch>
            <a:fillRect/>
          </a:stretch>
        </p:blipFill>
        <p:spPr>
          <a:xfrm>
            <a:off x="0" y="51266"/>
            <a:ext cx="9144000" cy="680673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59632" y="5805264"/>
            <a:ext cx="6840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dirty="0" smtClean="0"/>
              <a:t>таблетки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60649"/>
            <a:ext cx="4040188" cy="648072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фрукты</a:t>
            </a:r>
            <a:endParaRPr lang="ru-RU" sz="4800" dirty="0"/>
          </a:p>
        </p:txBody>
      </p:sp>
      <p:pic>
        <p:nvPicPr>
          <p:cNvPr id="7" name="Содержимое 6" descr="ранет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03189" y="980728"/>
            <a:ext cx="4540819" cy="5616624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260649"/>
            <a:ext cx="4041775" cy="648071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овощи</a:t>
            </a:r>
            <a:endParaRPr lang="ru-RU" sz="4800" dirty="0"/>
          </a:p>
        </p:txBody>
      </p:sp>
      <p:pic>
        <p:nvPicPr>
          <p:cNvPr id="8" name="Содержимое 7" descr="грядки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504667" y="980728"/>
            <a:ext cx="4550238" cy="56166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лимончи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88620" cy="2852936"/>
          </a:xfrm>
        </p:spPr>
      </p:pic>
      <p:pic>
        <p:nvPicPr>
          <p:cNvPr id="5" name="Рисунок 4" descr="апельси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0"/>
            <a:ext cx="4644008" cy="2890462"/>
          </a:xfrm>
          <a:prstGeom prst="rect">
            <a:avLst/>
          </a:prstGeom>
        </p:spPr>
      </p:pic>
      <p:pic>
        <p:nvPicPr>
          <p:cNvPr id="6" name="Рисунок 5" descr="бананы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23767" y="2852936"/>
            <a:ext cx="4620233" cy="4005064"/>
          </a:xfrm>
          <a:prstGeom prst="rect">
            <a:avLst/>
          </a:prstGeom>
        </p:spPr>
      </p:pic>
      <p:pic>
        <p:nvPicPr>
          <p:cNvPr id="7" name="Рисунок 6" descr="яблочко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2852937"/>
            <a:ext cx="4499992" cy="4005064"/>
          </a:xfrm>
          <a:prstGeom prst="rect">
            <a:avLst/>
          </a:prstGeom>
        </p:spPr>
      </p:pic>
      <p:pic>
        <p:nvPicPr>
          <p:cNvPr id="12" name="Рисунок 11" descr="смайл8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55776" y="260648"/>
            <a:ext cx="1874458" cy="1224136"/>
          </a:xfrm>
          <a:prstGeom prst="rect">
            <a:avLst/>
          </a:prstGeom>
        </p:spPr>
      </p:pic>
      <p:pic>
        <p:nvPicPr>
          <p:cNvPr id="13" name="Рисунок 12" descr="смайл7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44008" y="260648"/>
            <a:ext cx="1728192" cy="1152128"/>
          </a:xfrm>
          <a:prstGeom prst="rect">
            <a:avLst/>
          </a:prstGeom>
        </p:spPr>
      </p:pic>
      <p:pic>
        <p:nvPicPr>
          <p:cNvPr id="14" name="Рисунок 13" descr="смайл9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16216" y="2996952"/>
            <a:ext cx="2393556" cy="1160512"/>
          </a:xfrm>
          <a:prstGeom prst="rect">
            <a:avLst/>
          </a:prstGeom>
        </p:spPr>
      </p:pic>
      <p:pic>
        <p:nvPicPr>
          <p:cNvPr id="15" name="Рисунок 14" descr="смайл 1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555776" y="3068960"/>
            <a:ext cx="2124621" cy="12827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огурец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644008" cy="2996952"/>
          </a:xfrm>
          <a:prstGeom prst="rect">
            <a:avLst/>
          </a:prstGeom>
        </p:spPr>
      </p:pic>
      <p:pic>
        <p:nvPicPr>
          <p:cNvPr id="5" name="Рисунок 4" descr="чесно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0"/>
            <a:ext cx="4499992" cy="2945875"/>
          </a:xfrm>
          <a:prstGeom prst="rect">
            <a:avLst/>
          </a:prstGeom>
        </p:spPr>
      </p:pic>
      <p:pic>
        <p:nvPicPr>
          <p:cNvPr id="6" name="Рисунок 5" descr="помидор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936196"/>
            <a:ext cx="4644008" cy="3661156"/>
          </a:xfrm>
          <a:prstGeom prst="rect">
            <a:avLst/>
          </a:prstGeom>
        </p:spPr>
      </p:pic>
      <p:pic>
        <p:nvPicPr>
          <p:cNvPr id="7" name="Рисунок 6" descr="лучок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44008" y="2914643"/>
            <a:ext cx="4499992" cy="3943357"/>
          </a:xfrm>
          <a:prstGeom prst="rect">
            <a:avLst/>
          </a:prstGeom>
        </p:spPr>
      </p:pic>
      <p:pic>
        <p:nvPicPr>
          <p:cNvPr id="8" name="Рисунок 7" descr="смайл2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51719" y="1484784"/>
            <a:ext cx="2639543" cy="1224136"/>
          </a:xfrm>
          <a:prstGeom prst="rect">
            <a:avLst/>
          </a:prstGeom>
        </p:spPr>
      </p:pic>
      <p:pic>
        <p:nvPicPr>
          <p:cNvPr id="9" name="Рисунок 8" descr="смайл6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499991" y="0"/>
            <a:ext cx="2560657" cy="1412776"/>
          </a:xfrm>
          <a:prstGeom prst="rect">
            <a:avLst/>
          </a:prstGeom>
        </p:spPr>
      </p:pic>
      <p:pic>
        <p:nvPicPr>
          <p:cNvPr id="10" name="Рисунок 9" descr="смайл10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364088" y="3140968"/>
            <a:ext cx="1224136" cy="1224136"/>
          </a:xfrm>
          <a:prstGeom prst="rect">
            <a:avLst/>
          </a:prstGeom>
        </p:spPr>
      </p:pic>
      <p:pic>
        <p:nvPicPr>
          <p:cNvPr id="15" name="Рисунок 14" descr="смайл7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987824" y="3068960"/>
            <a:ext cx="1812776" cy="12085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Мыть грязные руки</a:t>
            </a:r>
            <a:endParaRPr lang="ru-RU" dirty="0"/>
          </a:p>
        </p:txBody>
      </p:sp>
      <p:pic>
        <p:nvPicPr>
          <p:cNvPr id="5" name="Содержимое 4" descr="руки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88840"/>
            <a:ext cx="4038600" cy="3744416"/>
          </a:xfrm>
        </p:spPr>
      </p:pic>
      <p:pic>
        <p:nvPicPr>
          <p:cNvPr id="6" name="Содержимое 5" descr="руки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1988841"/>
            <a:ext cx="4038600" cy="37444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Мытые овощи</a:t>
            </a:r>
            <a:endParaRPr lang="ru-RU" dirty="0"/>
          </a:p>
        </p:txBody>
      </p:sp>
      <p:pic>
        <p:nvPicPr>
          <p:cNvPr id="7" name="Содержимое 6" descr="мыть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3" y="1196751"/>
            <a:ext cx="8639302" cy="564775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овощи и фрукты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777705"/>
            <a:ext cx="6480720" cy="5080295"/>
          </a:xfrm>
        </p:spPr>
      </p:pic>
      <p:pic>
        <p:nvPicPr>
          <p:cNvPr id="5" name="Рисунок 4" descr="микроб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260648"/>
            <a:ext cx="5176361" cy="21568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25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ЗДОРОВЬЕ</vt:lpstr>
      <vt:lpstr>Слайд 2</vt:lpstr>
      <vt:lpstr>Слайд 3</vt:lpstr>
      <vt:lpstr>Слайд 4</vt:lpstr>
      <vt:lpstr>Слайд 5</vt:lpstr>
      <vt:lpstr>Мыть грязные руки</vt:lpstr>
      <vt:lpstr>Мытые овощи</vt:lpstr>
      <vt:lpstr>Слайд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алла</dc:creator>
  <cp:lastModifiedBy>алла</cp:lastModifiedBy>
  <cp:revision>10</cp:revision>
  <dcterms:created xsi:type="dcterms:W3CDTF">2013-03-25T14:18:28Z</dcterms:created>
  <dcterms:modified xsi:type="dcterms:W3CDTF">2013-03-25T15:46:28Z</dcterms:modified>
</cp:coreProperties>
</file>