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0" r:id="rId4"/>
    <p:sldId id="284" r:id="rId5"/>
    <p:sldId id="285" r:id="rId6"/>
    <p:sldId id="286" r:id="rId7"/>
    <p:sldId id="265" r:id="rId8"/>
    <p:sldId id="283" r:id="rId9"/>
    <p:sldId id="290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1939" cy="6858000"/>
          </a:xfrm>
          <a:ln w="31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  <a:scene3d>
            <a:camera prst="orthographicFront"/>
            <a:lightRig rig="morning" dir="t"/>
          </a:scene3d>
          <a:sp3d extrusionH="6350" contourW="6350" prstMaterial="softEdge">
            <a:bevelT w="6350"/>
            <a:bevelB w="6350"/>
          </a:sp3d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Лесные приключения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602505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детей подготовительной к школе группы «Детского сада №1» г. Ачинска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м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62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ухом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трешк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юдмила\Рабочий стол\тунд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643437" cy="3500438"/>
          </a:xfrm>
          <a:prstGeom prst="rect">
            <a:avLst/>
          </a:prstGeom>
          <a:noFill/>
        </p:spPr>
      </p:pic>
      <p:pic>
        <p:nvPicPr>
          <p:cNvPr id="1027" name="Picture 3" descr="C:\Documents and Settings\Людмила\Рабочий стол\смешанный_ruy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571999" cy="3500438"/>
          </a:xfrm>
          <a:prstGeom prst="rect">
            <a:avLst/>
          </a:prstGeom>
          <a:noFill/>
        </p:spPr>
      </p:pic>
      <p:pic>
        <p:nvPicPr>
          <p:cNvPr id="1028" name="Picture 4" descr="C:\Documents and Settings\Людмила\Рабочий стол\тропики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36129"/>
          </a:xfrm>
          <a:prstGeom prst="rect">
            <a:avLst/>
          </a:prstGeom>
          <a:noFill/>
        </p:spPr>
      </p:pic>
      <p:pic>
        <p:nvPicPr>
          <p:cNvPr id="1029" name="Picture 5" descr="C:\Documents and Settings\Людмила\Рабочий стол\тай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ал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Людмила\Рабочий стол\тропики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5" name="Содержимое 3" descr="бегемон краси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3429000"/>
            <a:ext cx="4572001" cy="3429000"/>
          </a:xfrm>
          <a:prstGeom prst="rect">
            <a:avLst/>
          </a:prstGeom>
        </p:spPr>
      </p:pic>
      <p:pic>
        <p:nvPicPr>
          <p:cNvPr id="6" name="Содержимое 5" descr="alliga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604498" cy="3429000"/>
          </a:xfrm>
          <a:prstGeom prst="rect">
            <a:avLst/>
          </a:prstGeom>
        </p:spPr>
      </p:pic>
      <p:pic>
        <p:nvPicPr>
          <p:cNvPr id="13314" name="Picture 2" descr="http://im2-tub-ru.yandex.net/i?id=ca4ce21781e0f243be717d67a912bbfb-33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16" cy="3428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Людмила\Рабочий стол\смешанный_ruy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7"/>
            <a:ext cx="9143999" cy="700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лист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508"/>
            <a:ext cx="9144000" cy="68468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юдмила\Рабочий стол\тунд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171"/>
            <a:ext cx="9144000" cy="689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Людмила\Рабочий стол\тай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85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349</TotalTime>
  <Words>16</Words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Людмила</cp:lastModifiedBy>
  <cp:revision>42</cp:revision>
  <dcterms:modified xsi:type="dcterms:W3CDTF">2014-10-14T19:31:30Z</dcterms:modified>
</cp:coreProperties>
</file>