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91" r:id="rId4"/>
    <p:sldId id="293" r:id="rId5"/>
    <p:sldId id="294" r:id="rId6"/>
    <p:sldId id="269" r:id="rId7"/>
    <p:sldId id="288" r:id="rId8"/>
    <p:sldId id="289" r:id="rId9"/>
    <p:sldId id="290" r:id="rId10"/>
    <p:sldId id="273" r:id="rId11"/>
    <p:sldId id="274" r:id="rId12"/>
    <p:sldId id="275" r:id="rId13"/>
    <p:sldId id="270" r:id="rId14"/>
    <p:sldId id="279" r:id="rId15"/>
    <p:sldId id="282" r:id="rId16"/>
    <p:sldId id="280" r:id="rId17"/>
    <p:sldId id="272" r:id="rId18"/>
    <p:sldId id="276" r:id="rId19"/>
    <p:sldId id="285" r:id="rId20"/>
    <p:sldId id="286" r:id="rId21"/>
    <p:sldId id="277" r:id="rId22"/>
    <p:sldId id="284" r:id="rId23"/>
    <p:sldId id="283" r:id="rId24"/>
    <p:sldId id="287" r:id="rId25"/>
    <p:sldId id="297" r:id="rId26"/>
    <p:sldId id="295" r:id="rId27"/>
    <p:sldId id="29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юдмила\Рабочий стол\материал о космосе\картинки о космосе\гагарин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Людмила\Рабочий стол\материал о космосе\картинки о космосе\ракет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Людмила\Рабочий стол\материал о космосе\картинки о космосе\ракет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6000760" cy="6894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Людмила\Рабочий стол\материал о космосе\картинки о космосе\ракета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40000" cy="11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Людмила\Рабочий стол\материал о космосе\картинки о космосе\космос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79"/>
            <a:ext cx="9144000" cy="6888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1" cy="685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Людмила\Рабочий стол\материал о космосе\картинки о космосе\ино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Людмила\Рабочий стол\материал о космосе\картинки о космосе\ино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977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Людмила\Рабочий стол\материал о космосе\картинки о космосе\ино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Людмила\Рабочий стол\материал о космосе\картинки о космосе\гагарин 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-837057"/>
            <a:ext cx="5429288" cy="7837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Людмила\Рабочий стол\материал о космосе\картинки о космосе\ино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Людмила\Рабочий стол\материал о космосе\картинки о космосе\ино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Людмила\Рабочий стол\материал о космосе\картинки о космосе\ино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Documents and Settings\Людмила\Рабочий стол\материал о космосе\картинки о космосе\ино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9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246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6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Людмила\Рабочий стол\материал о космосе\картинки о космосе\белка и стрел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Людмила\Рабочий стол\материал о космосе\картинки о космосе\тренировка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513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-68370"/>
            <a:ext cx="5072066" cy="692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0</Words>
  <PresentationFormat>Экран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Людмила</cp:lastModifiedBy>
  <cp:revision>16</cp:revision>
  <dcterms:modified xsi:type="dcterms:W3CDTF">2012-04-11T16:07:57Z</dcterms:modified>
</cp:coreProperties>
</file>