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CACA"/>
    <a:srgbClr val="FFC5C5"/>
    <a:srgbClr val="FF99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25D1A-F2B3-4E6C-8BED-6738D5B96C98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2A686-4AF5-4E14-994B-9A3B5AD8AD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25D1A-F2B3-4E6C-8BED-6738D5B96C98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2A686-4AF5-4E14-994B-9A3B5AD8AD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25D1A-F2B3-4E6C-8BED-6738D5B96C98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2A686-4AF5-4E14-994B-9A3B5AD8AD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25D1A-F2B3-4E6C-8BED-6738D5B96C98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2A686-4AF5-4E14-994B-9A3B5AD8AD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25D1A-F2B3-4E6C-8BED-6738D5B96C98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2A686-4AF5-4E14-994B-9A3B5AD8AD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25D1A-F2B3-4E6C-8BED-6738D5B96C98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2A686-4AF5-4E14-994B-9A3B5AD8AD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25D1A-F2B3-4E6C-8BED-6738D5B96C98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2A686-4AF5-4E14-994B-9A3B5AD8AD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25D1A-F2B3-4E6C-8BED-6738D5B96C98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2A686-4AF5-4E14-994B-9A3B5AD8AD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25D1A-F2B3-4E6C-8BED-6738D5B96C98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2A686-4AF5-4E14-994B-9A3B5AD8AD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25D1A-F2B3-4E6C-8BED-6738D5B96C98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2A686-4AF5-4E14-994B-9A3B5AD8AD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25D1A-F2B3-4E6C-8BED-6738D5B96C98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2A686-4AF5-4E14-994B-9A3B5AD8AD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A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225D1A-F2B3-4E6C-8BED-6738D5B96C98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32A686-4AF5-4E14-994B-9A3B5AD8AD7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readmas.ru/wp-content/filesall/2012/12/kak_podderzhivat_molodost_lica_ne_poseshhaya_dorogie_salony_readmas.ru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85728"/>
            <a:ext cx="8144280" cy="610194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571480"/>
            <a:ext cx="7772400" cy="1000133"/>
          </a:xfrm>
        </p:spPr>
        <p:txBody>
          <a:bodyPr>
            <a:normAutofit fontScale="90000"/>
          </a:bodyPr>
          <a:lstStyle/>
          <a:p>
            <a:pPr algn="l"/>
            <a:r>
              <a:rPr lang="ru-RU" sz="6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Сотворение женщины</a:t>
            </a:r>
            <a:endParaRPr lang="ru-RU" sz="6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3400420" cy="4840303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 зачем ей слеза?</a:t>
            </a:r>
          </a:p>
          <a:p>
            <a:pPr>
              <a:buFontTx/>
              <a:buChar char="-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Через слёзы она может проявлять свою радость, горе, волнение, счастье, разочарование, одиночество и гордость.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www.artscroll.ru/Images/2008/v/Vicente_Romero_Redondo/00007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642918"/>
            <a:ext cx="4357718" cy="54471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57752" y="1928802"/>
            <a:ext cx="3829048" cy="30003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Ангел был восхищен.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Господь, да ты гений! Ты всё точно обдумал, потому что женщина и вправду необыкновенна!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http://img1.liveinternet.ru/images/attach/c/8/101/78/101078757_large_StitchartWomanWithBouquet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28604"/>
            <a:ext cx="4643470" cy="58694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429132"/>
            <a:ext cx="8229600" cy="169703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Женщина своей силой удивляет мужчин. Она растит детей, выносит все трудности , но в то же время светится счастьем, любовью и радостью.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stat17.privet.ru/lr/0a094aeea1934e5fa78f0a4f3469a62a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357166"/>
            <a:ext cx="5916005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izuminki.com/images/liricheskie-zhenskie-obrazy-xudozhnika-deniela-gerxartsa/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22962" y="285728"/>
            <a:ext cx="4079712" cy="564360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143380"/>
            <a:ext cx="8229600" cy="198278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Они улыбаются  детям, даже если им тяжело. Поют колыбельные нежно и мягко, даже когда сердце разрывается от страдания. Они плачут, когда счастливы и смеются, когда несчастны.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http://s019.radikal.ru/i641/1205/c2/fb934056898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428604"/>
            <a:ext cx="6773581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3857628"/>
            <a:ext cx="7715304" cy="2197097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Они борются за то, во что верят. Смело противостоят силе и не справедливости. Когда сами слабы, кидаются  на защиту более слабых. Они не принимают ответа «нет», даже когда есть один шанс из тысячи.</a:t>
            </a:r>
          </a:p>
          <a:p>
            <a:pPr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stat21.privet.ru/lr/0c2882e14e6ed5449a2b83f35f96e52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285728"/>
            <a:ext cx="5317028" cy="595507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14818"/>
            <a:ext cx="8229600" cy="191134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Говорят: Женщина произошла из ребра мужчины.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Не из ноги, чтобы быть униженной.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Не из головы, чтобы превосходить.</a:t>
            </a:r>
          </a:p>
          <a:p>
            <a:pPr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img1.liveinternet.ru/images/attach/c/6/90/29/90029441_WillemHaenraetsMYLOVEI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5000660" cy="5986707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00166" y="4000504"/>
            <a:ext cx="7186634" cy="212565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Но из бока, чтобы быть бок о бок.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Из под руки, чтобы быть защищенной.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 со стороны сердца, чтобы быть любимой.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foto-prikol.net/uploads/posts/2010-12/1292519214_foto-prikol.net_detishki-angelochki-23.jpg"/>
          <p:cNvPicPr/>
          <p:nvPr/>
        </p:nvPicPr>
        <p:blipFill>
          <a:blip r:embed="rId2"/>
          <a:srcRect b="7330"/>
          <a:stretch>
            <a:fillRect/>
          </a:stretch>
        </p:blipFill>
        <p:spPr bwMode="auto">
          <a:xfrm>
            <a:off x="2214546" y="142852"/>
            <a:ext cx="6719260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42918"/>
            <a:ext cx="4000528" cy="55721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Бог, творя женщину уже шестой день работал сверхурочно. Показавшийся Ангел спросил:</a:t>
            </a:r>
          </a:p>
          <a:p>
            <a:pPr>
              <a:buFontTx/>
              <a:buChar char="-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Почему ты так много времени проводишь за работой с ней?</a:t>
            </a:r>
          </a:p>
          <a:p>
            <a:pPr>
              <a:buFontTx/>
              <a:buChar char="-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 что Бог ответил:</a:t>
            </a:r>
          </a:p>
          <a:p>
            <a:pPr>
              <a:buFontTx/>
              <a:buChar char="-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 ты видел инструкцию?</a:t>
            </a:r>
          </a:p>
          <a:p>
            <a:pPr>
              <a:buFontTx/>
              <a:buChar char="-"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cs421129.userapi.com/v421129271/1671/jKIjBJA_AC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4071966" cy="564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14876" y="1500174"/>
            <a:ext cx="4086196" cy="198278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Она не должна боятся влаги, но быть не пластмассовой; она должна держаться на кофе и остатках еды.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643051"/>
            <a:ext cx="4357718" cy="32861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Её колени должны быть такими, чтобы на них сразу помещалось двое детей, но когда она встанет, они должны выглядеть грациозно.</a:t>
            </a:r>
            <a:endParaRPr lang="ru-RU" sz="2800" dirty="0"/>
          </a:p>
        </p:txBody>
      </p:sp>
      <p:pic>
        <p:nvPicPr>
          <p:cNvPr id="25608" name="Picture 8" descr="http://stat18.privet.ru/lr/0a2d6b9be369b25f750e6685beaad58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500042"/>
            <a:ext cx="3924788" cy="58578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57818" y="1000109"/>
            <a:ext cx="3328982" cy="492922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Её поцелуи должны вылечить всё, начиная с царапины и заканчивая разбитым сердцем. У неё должно быть шесть рук.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 descr="http://cdn.dailypainters.com/paintings/baby_kiss___happy_mother_s_day_fbab22b632d6077fa11d88d054a92a6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4"/>
            <a:ext cx="4643470" cy="56753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http://img1.liveinternet.ru/images/attach/c/1/60/63/60063310_1470788_aaaaaaaaaaaaaaa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214290"/>
            <a:ext cx="4572032" cy="6184648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00438"/>
            <a:ext cx="8229600" cy="2625725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Шесть рук! Ну уж нет! – воскликнул Ангел.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Бог ответил: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О, не в руках так много работы, а в трёх парах глаз, которые обязана иметь каждая мать.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 это все в типичной модели? – спросил Ангел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http://static.skynetblogs.be/media/128553/dyn006_original_600_800_pjpeg_2626584_8729286029386e0575a943ff5b960e9a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4779165" cy="637222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786190"/>
            <a:ext cx="8229600" cy="233997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Да, одна пара глаз, чтобы мать видела сквозь закрытую дверь, когда она спрашивает своих детей, чем они занимаются, хотя она и так уже знает. Вторая пара глаз, чтобы видеть, что ей надо знать, хотя другие об этом даже не догадываются. А третья пара – для того, чтобы взглянув на ребёнка, без всяких слов сказать ему как она его любит.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qrok.net/uploads/posts/2010-09/thumbs/1283788436_91ed032c8f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214290"/>
            <a:ext cx="6191250" cy="466725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643314"/>
            <a:ext cx="8229600" cy="248284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Ангел подошел и прикоснулся к женщине</a:t>
            </a:r>
          </a:p>
          <a:p>
            <a:pPr>
              <a:buFontTx/>
              <a:buChar char="-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Бог, но она такая нежная!</a:t>
            </a:r>
          </a:p>
          <a:p>
            <a:pPr>
              <a:buFontTx/>
              <a:buChar char="-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Да, она нежная, - согласился творец. – Но я сотворил её крепкой. Не представляешь сколько, она может вытерпеть и сколько всего сделать.</a:t>
            </a:r>
          </a:p>
          <a:p>
            <a:pPr>
              <a:buFontTx/>
              <a:buChar char="-"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3438" y="928671"/>
            <a:ext cx="4043362" cy="44291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Тогда Ангел протянул руку и дотронулся до щеки женщины. 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Ой, кажется модель пропускает воду. Ты пробуешь слишком много в неё поместить.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Это слеза!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://f4.mylove.ru/wwX6FY2k3G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28604"/>
            <a:ext cx="3929089" cy="5643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187</Words>
  <Application>Microsoft Office PowerPoint</Application>
  <PresentationFormat>Экран (4:3)</PresentationFormat>
  <Paragraphs>32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Сотворение женщины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Сотворение женщины</dc:title>
  <dc:creator>Admin</dc:creator>
  <cp:lastModifiedBy>Admin</cp:lastModifiedBy>
  <cp:revision>17</cp:revision>
  <dcterms:created xsi:type="dcterms:W3CDTF">2014-03-06T08:18:31Z</dcterms:created>
  <dcterms:modified xsi:type="dcterms:W3CDTF">2014-12-01T08:12:04Z</dcterms:modified>
</cp:coreProperties>
</file>