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62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12.10.2014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wmf"/><Relationship Id="rId5" Type="http://schemas.openxmlformats.org/officeDocument/2006/relationships/image" Target="../media/image10.jpeg"/><Relationship Id="rId4" Type="http://schemas.openxmlformats.org/officeDocument/2006/relationships/image" Target="../media/image1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4704" y="1"/>
            <a:ext cx="7855727" cy="2636911"/>
          </a:xfrm>
        </p:spPr>
        <p:txBody>
          <a:bodyPr/>
          <a:lstStyle/>
          <a:p>
            <a:pPr algn="ctr"/>
            <a:r>
              <a:rPr lang="ru-RU" sz="8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«Что лишнее?»</a:t>
            </a:r>
            <a:endParaRPr lang="ru-RU" sz="8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2708920"/>
            <a:ext cx="7772400" cy="3456384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ru-RU" sz="9600" dirty="0" smtClean="0">
                <a:solidFill>
                  <a:schemeClr val="bg2">
                    <a:lumMod val="25000"/>
                  </a:schemeClr>
                </a:solidFill>
              </a:rPr>
              <a:t>Дидактическая игра</a:t>
            </a:r>
          </a:p>
          <a:p>
            <a:pPr algn="ctr"/>
            <a:r>
              <a:rPr lang="ru-RU" sz="9600" dirty="0">
                <a:solidFill>
                  <a:schemeClr val="bg2">
                    <a:lumMod val="25000"/>
                  </a:schemeClr>
                </a:solidFill>
              </a:rPr>
              <a:t>ЦЕЛЬ</a:t>
            </a:r>
            <a:r>
              <a:rPr lang="ru-RU" sz="9600" dirty="0" smtClean="0">
                <a:solidFill>
                  <a:schemeClr val="bg2">
                    <a:lumMod val="25000"/>
                  </a:schemeClr>
                </a:solidFill>
              </a:rPr>
              <a:t>: Учить различать виды транспорта, </a:t>
            </a:r>
            <a:r>
              <a:rPr lang="ru-RU" sz="9600" dirty="0">
                <a:solidFill>
                  <a:schemeClr val="bg2">
                    <a:lumMod val="25000"/>
                  </a:schemeClr>
                </a:solidFill>
              </a:rPr>
              <a:t>развивать зрительное внимание, навыки самоконтроля</a:t>
            </a:r>
            <a:r>
              <a:rPr lang="ru-RU" sz="9600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pPr algn="ctr"/>
            <a:endParaRPr lang="ru-RU" sz="9600" dirty="0">
              <a:solidFill>
                <a:schemeClr val="bg2">
                  <a:lumMod val="25000"/>
                </a:schemeClr>
              </a:solidFill>
            </a:endParaRPr>
          </a:p>
          <a:p>
            <a:pPr algn="r"/>
            <a:endParaRPr lang="ru-RU" sz="9600" dirty="0" smtClean="0"/>
          </a:p>
          <a:p>
            <a:pPr algn="r"/>
            <a:endParaRPr lang="ru-RU" dirty="0"/>
          </a:p>
          <a:p>
            <a:pPr algn="r"/>
            <a:endParaRPr lang="ru-RU" dirty="0" smtClean="0"/>
          </a:p>
          <a:p>
            <a:pPr algn="r"/>
            <a:endParaRPr lang="ru-RU" dirty="0" smtClean="0"/>
          </a:p>
          <a:p>
            <a:pPr algn="r"/>
            <a:endParaRPr lang="ru-RU" dirty="0"/>
          </a:p>
          <a:p>
            <a:pPr algn="r"/>
            <a:r>
              <a:rPr lang="ru-RU" sz="11200" dirty="0" smtClean="0">
                <a:solidFill>
                  <a:schemeClr val="accent1">
                    <a:lumMod val="75000"/>
                  </a:schemeClr>
                </a:solidFill>
              </a:rPr>
              <a:t>Составила: </a:t>
            </a:r>
            <a:r>
              <a:rPr lang="ru-RU" sz="11200" dirty="0" err="1" smtClean="0">
                <a:solidFill>
                  <a:schemeClr val="accent1">
                    <a:lumMod val="75000"/>
                  </a:schemeClr>
                </a:solidFill>
              </a:rPr>
              <a:t>Сарбаева</a:t>
            </a:r>
            <a:r>
              <a:rPr lang="ru-RU" sz="11200" dirty="0" smtClean="0">
                <a:solidFill>
                  <a:schemeClr val="accent1">
                    <a:lumMod val="75000"/>
                  </a:schemeClr>
                </a:solidFill>
              </a:rPr>
              <a:t> Я. М</a:t>
            </a:r>
            <a:r>
              <a:rPr lang="ru-RU" sz="11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algn="r"/>
            <a:r>
              <a:rPr lang="ru-RU" sz="8000" dirty="0" smtClean="0">
                <a:solidFill>
                  <a:schemeClr val="accent1">
                    <a:lumMod val="75000"/>
                  </a:schemeClr>
                </a:solidFill>
              </a:rPr>
              <a:t>Воспитатель МБДОУ </a:t>
            </a:r>
            <a:r>
              <a:rPr lang="ru-RU" sz="8000" dirty="0" err="1" smtClean="0">
                <a:solidFill>
                  <a:schemeClr val="accent1">
                    <a:lumMod val="75000"/>
                  </a:schemeClr>
                </a:solidFill>
              </a:rPr>
              <a:t>Излучинского</a:t>
            </a:r>
            <a:r>
              <a:rPr lang="ru-RU" sz="8000" dirty="0" smtClean="0">
                <a:solidFill>
                  <a:schemeClr val="accent1">
                    <a:lumMod val="75000"/>
                  </a:schemeClr>
                </a:solidFill>
              </a:rPr>
              <a:t> ДСКВ</a:t>
            </a:r>
            <a:r>
              <a:rPr lang="ru-RU" sz="8000" dirty="0" smtClean="0">
                <a:solidFill>
                  <a:schemeClr val="accent1">
                    <a:lumMod val="75000"/>
                  </a:schemeClr>
                </a:solidFill>
              </a:rPr>
              <a:t>. «Сказка»</a:t>
            </a:r>
            <a:endParaRPr lang="ru-RU" sz="8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90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620688"/>
            <a:ext cx="3513421" cy="2476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3225" y="171601"/>
            <a:ext cx="2533451" cy="324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700525"/>
            <a:ext cx="3250877" cy="2549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573016"/>
            <a:ext cx="4496331" cy="2804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3261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0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0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7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9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88640"/>
            <a:ext cx="3240360" cy="3317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9493" y="764704"/>
            <a:ext cx="4148108" cy="2525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561345"/>
            <a:ext cx="3549102" cy="2892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 descr="C:\Users\Sarb\Desktop\теплоход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9493" y="3424614"/>
            <a:ext cx="4407654" cy="3001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370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0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0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1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0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2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0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7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4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67709"/>
            <a:ext cx="3574022" cy="2913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C:\Users\Sarb\Desktop\автомобиль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6408" y="845096"/>
            <a:ext cx="3567113" cy="242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C:\Users\Sarb\Desktop\бульдозер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731908"/>
            <a:ext cx="4018613" cy="273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C:\Users\Sarb\Desktop\катер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140968"/>
            <a:ext cx="4558663" cy="3104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8161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Sarb\Desktop\самосвал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776" y="3393982"/>
            <a:ext cx="3775715" cy="2570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Sarb\Desktop\пожарная-машина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63506"/>
            <a:ext cx="4230117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Sarb\Desktop\грузовик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21077"/>
            <a:ext cx="3998704" cy="2722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Sarb\Desktop\автобус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645024"/>
            <a:ext cx="3461360" cy="2356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6908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0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30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0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7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Sarb\Desktop\мотоцикл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620688"/>
            <a:ext cx="3600400" cy="2451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1" y="577314"/>
            <a:ext cx="3416883" cy="2888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 descr="C:\Users\Sarb\Desktop\автомобиль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112149"/>
            <a:ext cx="4032449" cy="2745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LF28007B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9" y="3388172"/>
            <a:ext cx="3761328" cy="2469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1792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0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98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0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99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2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4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1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al">
  <a:themeElements>
    <a:clrScheme name="Thermal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7605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89AAD3"/>
      </a:hlink>
      <a:folHlink>
        <a:srgbClr val="795185"/>
      </a:folHlink>
    </a:clrScheme>
    <a:fontScheme name="Th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TC101859868[[fn=Термический]]</Template>
  <TotalTime>92</TotalTime>
  <Words>35</Words>
  <Application>Microsoft Office PowerPoint</Application>
  <PresentationFormat>Экран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Thermal</vt:lpstr>
      <vt:lpstr>«Что лишнее?»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«Что лишнее?»</dc:title>
  <dc:creator>Sarb</dc:creator>
  <cp:lastModifiedBy>Sarb</cp:lastModifiedBy>
  <cp:revision>16</cp:revision>
  <dcterms:created xsi:type="dcterms:W3CDTF">2014-10-12T08:47:26Z</dcterms:created>
  <dcterms:modified xsi:type="dcterms:W3CDTF">2014-10-12T11:56:30Z</dcterms:modified>
</cp:coreProperties>
</file>