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2968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Найди слова в которых есть звук«Ж»</a:t>
            </a:r>
            <a:endParaRPr lang="ru-RU" dirty="0"/>
          </a:p>
        </p:txBody>
      </p:sp>
      <p:pic>
        <p:nvPicPr>
          <p:cNvPr id="3074" name="Picture 2" descr="http://aifudm.net/upload/iblock/6ed/6ed671da6180d5d67ece5abeabada27f.jp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2946788" cy="2043107"/>
          </a:xfrm>
          <a:prstGeom prst="rect">
            <a:avLst/>
          </a:prstGeom>
          <a:noFill/>
        </p:spPr>
      </p:pic>
      <p:pic>
        <p:nvPicPr>
          <p:cNvPr id="3076" name="Picture 4" descr="http://go4.imgsmail.ru/imgpreview?key=http%3A//i45.fastpic.ru/big/2012/1013/cf/51a63b67597a492c20863a50dfbcabcf.jpg&amp;mb=imgdb_preview_17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428736"/>
            <a:ext cx="1905000" cy="2214578"/>
          </a:xfrm>
          <a:prstGeom prst="rect">
            <a:avLst/>
          </a:prstGeom>
          <a:noFill/>
        </p:spPr>
      </p:pic>
      <p:pic>
        <p:nvPicPr>
          <p:cNvPr id="3078" name="Picture 6" descr="http://go1.imgsmail.ru/imgpreview?key=http%3A//www.olgino.info/forum/uploads/profile/photo-8263.jpg%3F_r%3D1363334668&amp;mb=imgdb_preview_1117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786190"/>
            <a:ext cx="2071702" cy="2500330"/>
          </a:xfrm>
          <a:prstGeom prst="rect">
            <a:avLst/>
          </a:prstGeom>
          <a:noFill/>
        </p:spPr>
      </p:pic>
      <p:pic>
        <p:nvPicPr>
          <p:cNvPr id="3080" name="Picture 8" descr="http://i.telegraph.co.uk/multimedia/archive/01456/ppet1_1456179c.jp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500174"/>
            <a:ext cx="2898170" cy="2000264"/>
          </a:xfrm>
          <a:prstGeom prst="rect">
            <a:avLst/>
          </a:prstGeom>
          <a:noFill/>
        </p:spPr>
      </p:pic>
      <p:pic>
        <p:nvPicPr>
          <p:cNvPr id="3082" name="Picture 10" descr="http://img-fotki.yandex.ru/get/4511/mariflesh.8/0_4f66d_1a9e860b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595698"/>
            <a:ext cx="2909973" cy="3262302"/>
          </a:xfrm>
          <a:prstGeom prst="rect">
            <a:avLst/>
          </a:prstGeom>
          <a:noFill/>
        </p:spPr>
      </p:pic>
      <p:pic>
        <p:nvPicPr>
          <p:cNvPr id="3084" name="Picture 12" descr="http://go2.imgsmail.ru/imgpreview?key=http%3A//2life4live.files.wordpress.com/2011/12/buddy2_lrg2.jpg&amp;mb=imgdb_preview_5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000504"/>
            <a:ext cx="242889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Найди слова в которых есть звук«К»</a:t>
            </a:r>
            <a:endParaRPr lang="ru-RU" dirty="0"/>
          </a:p>
        </p:txBody>
      </p:sp>
      <p:pic>
        <p:nvPicPr>
          <p:cNvPr id="2050" name="Picture 2" descr="http://prazdnichek.info/uploads/posts/2010-04/1271883893_img27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3393553" cy="2357454"/>
          </a:xfrm>
          <a:prstGeom prst="rect">
            <a:avLst/>
          </a:prstGeom>
          <a:noFill/>
        </p:spPr>
      </p:pic>
      <p:pic>
        <p:nvPicPr>
          <p:cNvPr id="2052" name="Picture 4" descr="http://prazdnichek.info/uploads/posts/2010-04/1271883849_img22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285860"/>
            <a:ext cx="2769803" cy="2833661"/>
          </a:xfrm>
          <a:prstGeom prst="rect">
            <a:avLst/>
          </a:prstGeom>
          <a:noFill/>
        </p:spPr>
      </p:pic>
      <p:pic>
        <p:nvPicPr>
          <p:cNvPr id="2054" name="Picture 6" descr="http://go3.imgsmail.ru/imgpreview?key=http%3A//www.100book.ru/b1096867.jpg&amp;mb=imgdb_preview_1112&amp;w=15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00504"/>
            <a:ext cx="1714512" cy="2119314"/>
          </a:xfrm>
          <a:prstGeom prst="rect">
            <a:avLst/>
          </a:prstGeom>
          <a:noFill/>
        </p:spPr>
      </p:pic>
      <p:pic>
        <p:nvPicPr>
          <p:cNvPr id="2056" name="Picture 8" descr="http://ravden.3dn.ru/Raskraski/Raznoe/30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071942"/>
            <a:ext cx="3024142" cy="2268107"/>
          </a:xfrm>
          <a:prstGeom prst="rect">
            <a:avLst/>
          </a:prstGeom>
          <a:noFill/>
        </p:spPr>
      </p:pic>
      <p:pic>
        <p:nvPicPr>
          <p:cNvPr id="2058" name="Picture 10" descr="http://skazki-raskraski.info/wp-content/uploads/coloring/1c0dbcd1ed3cf51882de15a8bb0747a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1285860"/>
            <a:ext cx="2370821" cy="2643206"/>
          </a:xfrm>
          <a:prstGeom prst="rect">
            <a:avLst/>
          </a:prstGeom>
          <a:noFill/>
        </p:spPr>
      </p:pic>
      <p:pic>
        <p:nvPicPr>
          <p:cNvPr id="2060" name="Picture 12" descr="http://pesochnizza.ru/wp-content/uploads/2013/03/coloring-pages-raskraski-tsvet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3786190"/>
            <a:ext cx="2752680" cy="2558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Найди слова в которых есть звук «Г»</a:t>
            </a:r>
            <a:endParaRPr lang="ru-RU" dirty="0"/>
          </a:p>
        </p:txBody>
      </p:sp>
      <p:pic>
        <p:nvPicPr>
          <p:cNvPr id="1028" name="Picture 4" descr="http://umelec.com.ru/wp-content/uploads/2012/09/%D0%93%D1%80%D1%83%D1%88%D0%B0-%D0%91%D0%B5%D1%80%D0%B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2132551" cy="2724132"/>
          </a:xfrm>
          <a:prstGeom prst="rect">
            <a:avLst/>
          </a:prstGeom>
          <a:noFill/>
        </p:spPr>
      </p:pic>
      <p:pic>
        <p:nvPicPr>
          <p:cNvPr id="1030" name="Picture 6" descr="http://go3.imgsmail.ru/imgpreview?key=http%3A//vk.com/images/gifts/256/147.jpg&amp;mb=imgdb_preview_129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357298"/>
            <a:ext cx="2286016" cy="2428892"/>
          </a:xfrm>
          <a:prstGeom prst="rect">
            <a:avLst/>
          </a:prstGeom>
          <a:noFill/>
        </p:spPr>
      </p:pic>
      <p:pic>
        <p:nvPicPr>
          <p:cNvPr id="1032" name="Picture 8" descr="http://tvoe.ru/st/i/full_396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357298"/>
            <a:ext cx="2976560" cy="2364240"/>
          </a:xfrm>
          <a:prstGeom prst="rect">
            <a:avLst/>
          </a:prstGeom>
          <a:noFill/>
        </p:spPr>
      </p:pic>
      <p:pic>
        <p:nvPicPr>
          <p:cNvPr id="1038" name="Picture 14" descr="http://go1.imgsmail.ru/imgpreview?key=http%3A//www.1zoom.ru/big/65/70608-Nika.jpg&amp;mb=imgdb_preview_23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143380"/>
            <a:ext cx="2357454" cy="2286016"/>
          </a:xfrm>
          <a:prstGeom prst="rect">
            <a:avLst/>
          </a:prstGeom>
          <a:noFill/>
        </p:spPr>
      </p:pic>
      <p:pic>
        <p:nvPicPr>
          <p:cNvPr id="1040" name="Picture 16" descr="http://900igr.net/detskie_prezentatsii/biologija.eda/Ovoschi_5.files/slide0021_image02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000504"/>
            <a:ext cx="2827162" cy="2448213"/>
          </a:xfrm>
          <a:prstGeom prst="rect">
            <a:avLst/>
          </a:prstGeom>
          <a:noFill/>
        </p:spPr>
      </p:pic>
      <p:pic>
        <p:nvPicPr>
          <p:cNvPr id="1042" name="Picture 18" descr="http://img1.elmir.ua/img/127167/1960/1280/bortovaya_mashina_1_colorplast_real_akros_cp003070104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214818"/>
            <a:ext cx="3067030" cy="20660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 слова в которых есть звук «Ш»</a:t>
            </a:r>
            <a:endParaRPr lang="ru-RU" dirty="0"/>
          </a:p>
        </p:txBody>
      </p:sp>
      <p:pic>
        <p:nvPicPr>
          <p:cNvPr id="16386" name="Picture 2" descr="http://go4.imgsmail.ru/imgpreview?key=http%3A//www.zhivitsa.ru/images/v87b.jpg&amp;mb=imgdb_preview_3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2571768" cy="2500330"/>
          </a:xfrm>
          <a:prstGeom prst="rect">
            <a:avLst/>
          </a:prstGeom>
          <a:noFill/>
        </p:spPr>
      </p:pic>
      <p:pic>
        <p:nvPicPr>
          <p:cNvPr id="16388" name="Picture 4" descr="http://readik.ru/bukvy/aris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071546"/>
            <a:ext cx="1571625" cy="3214710"/>
          </a:xfrm>
          <a:prstGeom prst="rect">
            <a:avLst/>
          </a:prstGeom>
          <a:noFill/>
        </p:spPr>
      </p:pic>
      <p:pic>
        <p:nvPicPr>
          <p:cNvPr id="16390" name="Picture 6" descr="http://im6-tub-ru.yandex.net/i?id=559599887-46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36180">
            <a:off x="3393189" y="4166451"/>
            <a:ext cx="2198475" cy="2288209"/>
          </a:xfrm>
          <a:prstGeom prst="rect">
            <a:avLst/>
          </a:prstGeom>
          <a:noFill/>
        </p:spPr>
      </p:pic>
      <p:pic>
        <p:nvPicPr>
          <p:cNvPr id="16392" name="Picture 8" descr="http://dreamworlds.ru/uploads/posts/2008-10/1223132896_22289822_almazov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214818"/>
            <a:ext cx="2286016" cy="2286016"/>
          </a:xfrm>
          <a:prstGeom prst="rect">
            <a:avLst/>
          </a:prstGeom>
          <a:noFill/>
        </p:spPr>
      </p:pic>
      <p:pic>
        <p:nvPicPr>
          <p:cNvPr id="16394" name="Picture 10" descr="http://www.logoslovo.ru/media/pic_full/2/84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1214422"/>
            <a:ext cx="2743787" cy="2671755"/>
          </a:xfrm>
          <a:prstGeom prst="rect">
            <a:avLst/>
          </a:prstGeom>
          <a:noFill/>
        </p:spPr>
      </p:pic>
      <p:pic>
        <p:nvPicPr>
          <p:cNvPr id="16396" name="Picture 12" descr="http://www.sirvmasle.ru/data/uploads/bat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4429132"/>
            <a:ext cx="3257532" cy="2171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32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Найди слова в которых есть звук«Ж»</vt:lpstr>
      <vt:lpstr>Найди слова в которых есть звук«К»</vt:lpstr>
      <vt:lpstr>Найди слова в которых есть звук «Г»</vt:lpstr>
      <vt:lpstr>Найди слова в которых есть звук «Ш»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2014-03-25T17:20:52Z</dcterms:created>
  <dcterms:modified xsi:type="dcterms:W3CDTF">2014-03-25T18:15:37Z</dcterms:modified>
</cp:coreProperties>
</file>