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Домашние животные: </a:t>
            </a:r>
            <a:br>
              <a:rPr lang="ru-RU" dirty="0" smtClean="0"/>
            </a:br>
            <a:r>
              <a:rPr lang="ru-RU" dirty="0" smtClean="0"/>
              <a:t>выбери домашних животных.</a:t>
            </a:r>
            <a:endParaRPr lang="ru-RU" dirty="0"/>
          </a:p>
        </p:txBody>
      </p:sp>
      <p:pic>
        <p:nvPicPr>
          <p:cNvPr id="1026" name="Picture 2" descr="C:\Program Files\Microsoft Office\MEDIA\CAGCAT10\j0304933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26"/>
          <a:stretch/>
        </p:blipFill>
        <p:spPr bwMode="auto">
          <a:xfrm>
            <a:off x="3635896" y="1412776"/>
            <a:ext cx="1409764" cy="16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09" y="1815603"/>
            <a:ext cx="1966629" cy="139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93319"/>
            <a:ext cx="1621119" cy="130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ЛИК\AppData\Local\Microsoft\Windows\Temporary Internet Files\Content.IE5\272R76PL\MP90043179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65" y="3502537"/>
            <a:ext cx="175121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ЛИК\AppData\Local\Microsoft\Windows\Temporary Internet Files\Content.IE5\TKLSC5MK\MP900401928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4"/>
          <a:stretch/>
        </p:blipFill>
        <p:spPr bwMode="auto">
          <a:xfrm>
            <a:off x="6084168" y="3275140"/>
            <a:ext cx="1965918" cy="182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ЛИК\AppData\Local\Microsoft\Windows\Temporary Internet Files\Content.IE5\72WM8SYV\MP900262568[1]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3" t="5864" r="9664" b="5689"/>
          <a:stretch/>
        </p:blipFill>
        <p:spPr bwMode="auto">
          <a:xfrm>
            <a:off x="3660271" y="3396200"/>
            <a:ext cx="1647697" cy="158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ЛИК\AppData\Local\Microsoft\Windows\Temporary Internet Files\Content.IE5\TKLSC5MK\MP900262642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3"/>
          <a:stretch/>
        </p:blipFill>
        <p:spPr bwMode="auto">
          <a:xfrm>
            <a:off x="1241438" y="4977949"/>
            <a:ext cx="1210056" cy="15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ЛИК\AppData\Local\Microsoft\Windows\Temporary Internet Files\Content.IE5\72WM8SYV\MP90042231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86" y="5373216"/>
            <a:ext cx="151218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8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313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Winter</vt:lpstr>
      <vt:lpstr>Домашние животные:  выбери домашних животных.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 </dc:title>
  <dc:creator>АЛИК</dc:creator>
  <cp:lastModifiedBy>АЛИК</cp:lastModifiedBy>
  <cp:revision>5</cp:revision>
  <dcterms:created xsi:type="dcterms:W3CDTF">2014-12-09T10:55:29Z</dcterms:created>
  <dcterms:modified xsi:type="dcterms:W3CDTF">2014-12-11T03:39:47Z</dcterms:modified>
</cp:coreProperties>
</file>