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43" autoAdjust="0"/>
  </p:normalViewPr>
  <p:slideViewPr>
    <p:cSldViewPr>
      <p:cViewPr varScale="1">
        <p:scale>
          <a:sx n="78" d="100"/>
          <a:sy n="78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Опытно-экспериментальная деятельность </a:t>
            </a:r>
            <a:br>
              <a:rPr lang="ru-RU" dirty="0" smtClean="0"/>
            </a:br>
            <a:r>
              <a:rPr lang="ru-RU" dirty="0" smtClean="0"/>
              <a:t>в первой младшей группе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19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dirty="0" smtClean="0"/>
              <a:t>                                                        </a:t>
            </a:r>
          </a:p>
          <a:p>
            <a:pPr marL="0" indent="0" algn="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Различные шнуровки</a:t>
            </a:r>
          </a:p>
          <a:p>
            <a:pPr marL="0" indent="0" algn="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Соберём для мамы бусы!</a:t>
            </a:r>
            <a:endParaRPr lang="ru-RU" dirty="0"/>
          </a:p>
        </p:txBody>
      </p:sp>
      <p:pic>
        <p:nvPicPr>
          <p:cNvPr id="4098" name="Picture 2" descr="D:\ДОМ\Camera\26.10.14\20141014_0900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988840"/>
            <a:ext cx="4224469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ДОМ\Camera\26.10.14\20141014_0902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6391" y="1617904"/>
            <a:ext cx="4521340" cy="33910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4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 сухого бассейна дети просто в восторге!!!</a:t>
            </a:r>
            <a:endParaRPr lang="ru-RU" dirty="0"/>
          </a:p>
        </p:txBody>
      </p:sp>
      <p:pic>
        <p:nvPicPr>
          <p:cNvPr id="5122" name="Picture 2" descr="C:\Users\лера\Desktop\IMG_20141105_1552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228184" cy="46711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0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в эту игру можно играть и вчетвером!</a:t>
            </a:r>
            <a:endParaRPr lang="ru-RU" dirty="0"/>
          </a:p>
        </p:txBody>
      </p:sp>
      <p:pic>
        <p:nvPicPr>
          <p:cNvPr id="5122" name="Picture 2" descr="D:\ДОМ\Camera\26.10.14\20141014_0857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1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«</a:t>
            </a:r>
            <a:r>
              <a:rPr lang="ru-RU" sz="4900" dirty="0"/>
              <a:t>Музыкальный оркестр»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лера\Desktop\0bcddd007b768a179c74f8343eb8e831.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498886" y="742428"/>
            <a:ext cx="4434262" cy="63367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 При </a:t>
            </a:r>
            <a:r>
              <a:rPr lang="ru-RU" dirty="0"/>
              <a:t>организации опытно-экспериментальной деятельности детей раннего возраста необходимо учитывать возрастные особенности поэтому:</a:t>
            </a:r>
          </a:p>
          <a:p>
            <a:pPr marL="0" indent="0" algn="just">
              <a:buNone/>
            </a:pPr>
            <a:r>
              <a:rPr lang="ru-RU" dirty="0"/>
              <a:t>1.	Вся деятельность должна быть эмоционально окрашена и вызывать только положительные эмоции и делание действовать.</a:t>
            </a:r>
          </a:p>
          <a:p>
            <a:pPr marL="0" indent="0" algn="just">
              <a:buNone/>
            </a:pPr>
            <a:r>
              <a:rPr lang="ru-RU" dirty="0"/>
              <a:t>2.	  Для двухлетних детей актуален принцип повторения, поэтому многие опыты и эксперименты повторяются (одно свойство – разные сочетания, один предмет – разные свойства).</a:t>
            </a:r>
          </a:p>
          <a:p>
            <a:pPr marL="0" indent="0" algn="just">
              <a:buNone/>
            </a:pPr>
            <a:r>
              <a:rPr lang="ru-RU" dirty="0" smtClean="0"/>
              <a:t>       В </a:t>
            </a:r>
            <a:r>
              <a:rPr lang="ru-RU" dirty="0"/>
              <a:t>следствии опытно-экспериментальной работы малыши становятся более внимательными и наблюдательными.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0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/>
          <a:lstStyle/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sz="900" dirty="0" smtClean="0"/>
              <a:t>Использованные ресурсы:</a:t>
            </a:r>
          </a:p>
          <a:p>
            <a:r>
              <a:rPr lang="en-US" sz="900" dirty="0"/>
              <a:t>http://nsportal.ru/detskiy-sad/raznoe/2013/02/04/organizatsiya-opytno-eksperimentalnoy-deyatelnosti-detey-doshkolnogo</a:t>
            </a:r>
          </a:p>
          <a:p>
            <a:r>
              <a:rPr lang="en-US" sz="900" dirty="0"/>
              <a:t>http://www.slideshare.net/mtetelev/ss-31747511?related=3</a:t>
            </a:r>
          </a:p>
          <a:p>
            <a:r>
              <a:rPr lang="en-US" sz="900" dirty="0"/>
              <a:t>http://www.school11-kbr.narod.ru/content/uer.html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М\Camera\26.10.14\20141014_0923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267321" y="3281411"/>
            <a:ext cx="3549577" cy="2836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939616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"Люди, научившиеся наблюдениям и опытам,</a:t>
            </a:r>
            <a:br>
              <a:rPr lang="ru-RU" sz="2400" i="1" dirty="0"/>
            </a:br>
            <a:r>
              <a:rPr lang="ru-RU" sz="2400" i="1" dirty="0"/>
              <a:t>Приобретают способность сами ставить вопросы</a:t>
            </a:r>
            <a:br>
              <a:rPr lang="ru-RU" sz="2400" i="1" dirty="0"/>
            </a:br>
            <a:r>
              <a:rPr lang="ru-RU" sz="2400" i="1" dirty="0"/>
              <a:t>И получать на них фактические ответы, оказываясь</a:t>
            </a:r>
            <a:br>
              <a:rPr lang="ru-RU" sz="2400" i="1" dirty="0"/>
            </a:br>
            <a:r>
              <a:rPr lang="ru-RU" sz="2400" i="1" dirty="0"/>
              <a:t>На более высоком умственном и нравственном уровне</a:t>
            </a:r>
            <a:br>
              <a:rPr lang="ru-RU" sz="2400" i="1" dirty="0"/>
            </a:br>
            <a:r>
              <a:rPr lang="ru-RU" sz="2400" i="1" dirty="0"/>
              <a:t>В сравнении с теми, кто такой школы не </a:t>
            </a:r>
            <a:r>
              <a:rPr lang="ru-RU" sz="2400" i="1" dirty="0" smtClean="0"/>
              <a:t>прошел»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К</a:t>
            </a:r>
            <a:r>
              <a:rPr lang="ru-RU" sz="2400" i="1" dirty="0"/>
              <a:t>. А. Тимирязев</a:t>
            </a:r>
            <a:endParaRPr lang="ru-RU" sz="2400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2800" b="1" dirty="0" smtClean="0"/>
              <a:t>То</a:t>
            </a:r>
            <a:r>
              <a:rPr lang="ru-RU" sz="2800" b="1" dirty="0"/>
              <a:t>, что я услышал, я забыл.</a:t>
            </a:r>
            <a:br>
              <a:rPr lang="ru-RU" sz="2800" b="1" dirty="0"/>
            </a:br>
            <a:r>
              <a:rPr lang="ru-RU" sz="2800" b="1" dirty="0"/>
              <a:t>То, что я увидел, я помню.</a:t>
            </a:r>
            <a:br>
              <a:rPr lang="ru-RU" sz="2800" b="1" dirty="0"/>
            </a:br>
            <a:r>
              <a:rPr lang="ru-RU" sz="2800" b="1" dirty="0"/>
              <a:t>То, что я сделал, я знаю.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0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Восприятие – ведущий познавательный процесс в раннем возрасте, который трудно переоценить. Пробелы в развитии восприятия могут повлечь за собой ошибочные представления о свойствах предметов и явлений окружающего мира.</a:t>
            </a:r>
          </a:p>
          <a:p>
            <a:pPr marL="0" indent="0" algn="just">
              <a:buNone/>
            </a:pPr>
            <a:r>
              <a:rPr lang="ru-RU" dirty="0" smtClean="0"/>
              <a:t>     Ощущения и </a:t>
            </a:r>
            <a:r>
              <a:rPr lang="ru-RU" dirty="0"/>
              <a:t>чувства главные </a:t>
            </a:r>
            <a:r>
              <a:rPr lang="ru-RU" dirty="0" smtClean="0"/>
              <a:t>помощники двухлетнего </a:t>
            </a:r>
            <a:r>
              <a:rPr lang="ru-RU" dirty="0"/>
              <a:t>ребёнка </a:t>
            </a:r>
            <a:r>
              <a:rPr lang="ru-RU" dirty="0" smtClean="0"/>
              <a:t>в восприятии мира. В этом возрасте дети непосредственны и с огромным интересом манипулируют предметами. Если не привить ребёнку интерес к исследовательским действиям, наблюдательности, то впоследствии, возможно возникновение чувства страха при ознакомлении с новыми явлениями или предметами.</a:t>
            </a:r>
          </a:p>
          <a:p>
            <a:pPr marL="0" indent="0" algn="just">
              <a:buNone/>
            </a:pPr>
            <a:r>
              <a:rPr lang="ru-RU" dirty="0" smtClean="0"/>
              <a:t>     Активное приобщение малышей к миру природы создаст благоприятные условия для познавательной деятельности.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70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432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Расширять </a:t>
            </a:r>
            <a:r>
              <a:rPr lang="ru-RU" dirty="0"/>
              <a:t>кругозор детей, создавая </a:t>
            </a:r>
            <a:r>
              <a:rPr lang="ru-RU" dirty="0" smtClean="0"/>
              <a:t> атмосферу </a:t>
            </a:r>
            <a:r>
              <a:rPr lang="ru-RU" dirty="0"/>
              <a:t>радости и </a:t>
            </a:r>
            <a:r>
              <a:rPr lang="ru-RU" dirty="0" smtClean="0"/>
              <a:t>удовольствия.</a:t>
            </a:r>
            <a:endParaRPr lang="ru-RU" dirty="0"/>
          </a:p>
          <a:p>
            <a:pPr algn="just"/>
            <a:r>
              <a:rPr lang="ru-RU" dirty="0"/>
              <a:t>Укреплять психическое и физическое здоровье </a:t>
            </a:r>
            <a:r>
              <a:rPr lang="ru-RU" dirty="0" smtClean="0"/>
              <a:t>детей.</a:t>
            </a:r>
            <a:endParaRPr lang="ru-RU" dirty="0"/>
          </a:p>
          <a:p>
            <a:pPr algn="just"/>
            <a:r>
              <a:rPr lang="ru-RU" dirty="0"/>
              <a:t>Развивать мелкую </a:t>
            </a:r>
            <a:r>
              <a:rPr lang="ru-RU" dirty="0" smtClean="0"/>
              <a:t>моторику.</a:t>
            </a:r>
            <a:endParaRPr lang="ru-RU" dirty="0"/>
          </a:p>
          <a:p>
            <a:pPr algn="just"/>
            <a:r>
              <a:rPr lang="ru-RU" dirty="0"/>
              <a:t>Развивать познавательные </a:t>
            </a:r>
            <a:r>
              <a:rPr lang="ru-RU" dirty="0" smtClean="0"/>
              <a:t>способности.</a:t>
            </a:r>
            <a:endParaRPr lang="ru-RU" dirty="0"/>
          </a:p>
          <a:p>
            <a:pPr algn="just"/>
            <a:r>
              <a:rPr lang="ru-RU" dirty="0"/>
              <a:t>Расширять опыт ориентировки в окружающем, обогащать сенсорные впечатления </a:t>
            </a:r>
            <a:r>
              <a:rPr lang="ru-RU" dirty="0" smtClean="0"/>
              <a:t>детей.</a:t>
            </a:r>
            <a:endParaRPr lang="ru-RU" dirty="0"/>
          </a:p>
          <a:p>
            <a:pPr algn="just"/>
            <a:r>
              <a:rPr lang="ru-RU" dirty="0"/>
              <a:t>Воспитывать чувства симпатии к сверстникам, формировать единый </a:t>
            </a:r>
            <a:r>
              <a:rPr lang="ru-RU" dirty="0" err="1" smtClean="0"/>
              <a:t>детско</a:t>
            </a:r>
            <a:r>
              <a:rPr lang="ru-RU" dirty="0" smtClean="0"/>
              <a:t>–взрослый коллектив.</a:t>
            </a:r>
            <a:endParaRPr lang="ru-RU" dirty="0"/>
          </a:p>
          <a:p>
            <a:pPr algn="just"/>
            <a:r>
              <a:rPr lang="ru-RU" dirty="0"/>
              <a:t>Формировать коммуникативные навыки детей, способствовать успешной адаптации в </a:t>
            </a:r>
            <a:r>
              <a:rPr lang="ru-RU" dirty="0" smtClean="0"/>
              <a:t>коллективе.</a:t>
            </a:r>
          </a:p>
          <a:p>
            <a:pPr marL="0" indent="0" algn="just">
              <a:buNone/>
            </a:pPr>
            <a:r>
              <a:rPr lang="ru-RU" dirty="0" smtClean="0"/>
              <a:t>   </a:t>
            </a:r>
          </a:p>
          <a:p>
            <a:pPr marL="0" indent="0" algn="just">
              <a:buNone/>
            </a:pPr>
            <a:r>
              <a:rPr lang="ru-RU" dirty="0" smtClean="0"/>
              <a:t>     Основные </a:t>
            </a:r>
            <a:r>
              <a:rPr lang="ru-RU" dirty="0"/>
              <a:t>задачи формирования восприятия интегрируются с задачами развития речи, движений и игровых умений.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dirty="0"/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159376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32318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Вода </a:t>
            </a:r>
            <a:r>
              <a:rPr lang="ru-RU" dirty="0"/>
              <a:t>обладает психотерапевтическими свойствами, способствует релаксации, расслаблению. С другой стороны она может просто развлечь ребенка, поднять эмоциональный настрой. Все это создает благоприятную почву для развития эмоциональной сферы малышей.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Любые </a:t>
            </a:r>
            <a:r>
              <a:rPr lang="ru-RU" dirty="0"/>
              <a:t>самостоятельные игры детей с водой, даже такие простые манипуляции, как переливание, выливание, заполнение емкостей водой, обладают психопрофилактической ценностью.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pPr algn="ctr"/>
            <a:r>
              <a:rPr lang="ru-RU" dirty="0"/>
              <a:t>Игры с водой. </a:t>
            </a:r>
          </a:p>
        </p:txBody>
      </p:sp>
    </p:spTree>
    <p:extLst>
      <p:ext uri="{BB962C8B-B14F-4D97-AF65-F5344CB8AC3E}">
        <p14:creationId xmlns:p14="http://schemas.microsoft.com/office/powerpoint/2010/main" val="3013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«Переливание»        «Круги на воде»     «</a:t>
            </a:r>
            <a:r>
              <a:rPr lang="ru-RU" dirty="0"/>
              <a:t>Тонет – не тонет»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«Водяная мельница</a:t>
            </a:r>
            <a:r>
              <a:rPr lang="ru-RU" dirty="0"/>
              <a:t>» </a:t>
            </a:r>
            <a:r>
              <a:rPr lang="ru-RU" dirty="0" smtClean="0"/>
              <a:t>           «</a:t>
            </a:r>
            <a:r>
              <a:rPr lang="ru-RU" dirty="0" err="1"/>
              <a:t>Ловись</a:t>
            </a:r>
            <a:r>
              <a:rPr lang="ru-RU" dirty="0"/>
              <a:t>, </a:t>
            </a:r>
            <a:r>
              <a:rPr lang="ru-RU" dirty="0" err="1"/>
              <a:t>ловись</a:t>
            </a:r>
            <a:r>
              <a:rPr lang="ru-RU" dirty="0"/>
              <a:t> рыбка…»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лера\Desktop\IMG_20141106_1031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613000"/>
            <a:ext cx="2481838" cy="1861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ера\Desktop\IMG_20141106_1028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415" y="1253758"/>
            <a:ext cx="2481838" cy="1861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ера\Desktop\IMG_20141106_1028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242584"/>
            <a:ext cx="2511633" cy="18837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лера\Desktop\IMG_20141106_10262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1261447"/>
            <a:ext cx="2501381" cy="1876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295547"/>
            <a:ext cx="1915993" cy="25603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9" y="3295547"/>
            <a:ext cx="1916560" cy="25603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1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ru-RU" dirty="0" smtClean="0"/>
              <a:t>Игры с песком</a:t>
            </a:r>
            <a:endParaRPr lang="ru-RU" dirty="0"/>
          </a:p>
        </p:txBody>
      </p:sp>
      <p:pic>
        <p:nvPicPr>
          <p:cNvPr id="2050" name="Picture 2" descr="C:\Users\лера\Desktop\IMG_20141106_1036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1435803"/>
            <a:ext cx="3293232" cy="24699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лера\Desktop\IMG_20141106_1037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299384"/>
            <a:ext cx="3475124" cy="26063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лера\Desktop\IMG_20141106_10344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4017456" cy="3013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6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404664"/>
            <a:ext cx="756084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Не требует особого доказательства связь экспериментирования с формированием элементарных математических представлений. Во время проведения опыта постоянно возникает необходимость считать, измерять, сравнивать, определять форму и размеры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Сравнение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форм предметов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Влияние размера на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скорость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лера\Desktop\IMG_20141105_1601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1" y="2996952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лера\Desktop\IMG_20141106_1017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437112"/>
            <a:ext cx="2736304" cy="20522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3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«Волшебный мешочек»</a:t>
            </a:r>
            <a:endParaRPr lang="ru-RU" dirty="0"/>
          </a:p>
        </p:txBody>
      </p:sp>
      <p:pic>
        <p:nvPicPr>
          <p:cNvPr id="4098" name="Picture 2" descr="C:\Users\лера\Desktop\IMG_20141106_1021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5796136" cy="43471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182</TotalTime>
  <Words>384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Опытно-экспериментальная деятельность  в первой младшей группе</vt:lpstr>
      <vt:lpstr>Презентация PowerPoint</vt:lpstr>
      <vt:lpstr>Актуальность</vt:lpstr>
      <vt:lpstr>Задачи:</vt:lpstr>
      <vt:lpstr>Игры с водой. </vt:lpstr>
      <vt:lpstr>Презентация PowerPoint</vt:lpstr>
      <vt:lpstr>Игры с песком</vt:lpstr>
      <vt:lpstr>Презентация PowerPoint</vt:lpstr>
      <vt:lpstr>Игра «Волшебный мешочек»</vt:lpstr>
      <vt:lpstr>Презентация PowerPoint</vt:lpstr>
      <vt:lpstr>Презентация PowerPoint</vt:lpstr>
      <vt:lpstr>А в эту игру можно играть и вчетвером!</vt:lpstr>
      <vt:lpstr>«Музыкальный оркестр»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Опытно-экспериментальная деятельность  в первой младшей группе</dc:title>
  <dc:creator>лера</dc:creator>
  <cp:lastModifiedBy>лера</cp:lastModifiedBy>
  <cp:revision>15</cp:revision>
  <dcterms:created xsi:type="dcterms:W3CDTF">2014-10-26T10:39:56Z</dcterms:created>
  <dcterms:modified xsi:type="dcterms:W3CDTF">2014-11-07T11:36:35Z</dcterms:modified>
</cp:coreProperties>
</file>