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57" r:id="rId7"/>
    <p:sldId id="267" r:id="rId8"/>
    <p:sldId id="269" r:id="rId9"/>
    <p:sldId id="272" r:id="rId10"/>
    <p:sldId id="268" r:id="rId11"/>
    <p:sldId id="273" r:id="rId12"/>
    <p:sldId id="270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6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7;&#1074;&#1077;&#1090;&#1083;&#1072;&#1085;&#1072;\Music\&#1055;&#1056;&#1048;&#1056;&#1054;&#1044;&#1040;\&#1057;&#1053;&#1045;&#1043;&#1048;&#1056;&#1068;.mp3" TargetMode="Externa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7;&#1074;&#1077;&#1090;&#1083;&#1072;&#1085;&#1072;\Music\&#1055;&#1056;&#1048;&#1056;&#1054;&#1044;&#1040;\&#1057;&#1050;&#1042;&#1054;&#1056;&#1045;&#1062;.mp3" TargetMode="Externa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7;&#1074;&#1077;&#1090;&#1083;&#1072;&#1085;&#1072;\Music\&#1055;&#1056;&#1048;&#1056;&#1054;&#1044;&#1040;\&#1051;&#1040;&#1057;&#1058;&#1054;&#1063;&#1050;&#1040;.mp3" TargetMode="External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7;&#1074;&#1077;&#1090;&#1083;&#1072;&#1085;&#1072;\Music\&#1055;&#1056;&#1048;&#1056;&#1054;&#1044;&#1040;\&#1060;&#1048;&#1051;&#1048;&#1053;.mp3" TargetMode="Externa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7;&#1074;&#1077;&#1090;&#1083;&#1072;&#1085;&#1072;\Music\&#1055;&#1056;&#1048;&#1056;&#1054;&#1044;&#1040;\&#1042;&#1054;&#1056;&#1054;&#1041;&#1068;&#1048;.mp3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7;&#1074;&#1077;&#1090;&#1083;&#1072;&#1085;&#1072;\Music\&#1055;&#1056;&#1048;&#1056;&#1054;&#1044;&#1040;\&#1042;&#1054;&#1056;&#1054;&#1053;&#1040;.mp3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7;&#1074;&#1077;&#1090;&#1083;&#1072;&#1085;&#1072;\Music\&#1055;&#1056;&#1048;&#1056;&#1054;&#1044;&#1040;\&#1044;&#1071;&#1058;&#1045;&#1051;%20&#1044;&#1054;&#1051;&#1041;&#1048;&#1058;.mp3" TargetMode="Externa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7;&#1074;&#1077;&#1090;&#1083;&#1072;&#1085;&#1072;\Music\&#1055;&#1056;&#1048;&#1056;&#1054;&#1044;&#1040;\&#1057;&#1054;&#1056;&#1054;&#1050;&#1040;.mp3" TargetMode="Externa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7;&#1074;&#1077;&#1090;&#1083;&#1072;&#1085;&#1072;\Music\&#1055;&#1056;&#1048;&#1056;&#1054;&#1044;&#1040;\&#1057;&#1054;&#1051;&#1054;&#1042;&#1045;&#1049;.mp3" TargetMode="Externa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1905000"/>
            <a:ext cx="706635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600" b="1" dirty="0" smtClean="0">
                <a:solidFill>
                  <a:schemeClr val="accent6">
                    <a:lumMod val="75000"/>
                  </a:schemeClr>
                </a:solidFill>
              </a:rPr>
              <a:t>ПТИЦЫ</a:t>
            </a:r>
            <a:endParaRPr lang="ru-RU" sz="16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Рисунок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5720618" cy="4247578"/>
          </a:xfrm>
          <a:prstGeom prst="rect">
            <a:avLst/>
          </a:prstGeom>
          <a:noFill/>
          <a:ln/>
        </p:spPr>
      </p:pic>
      <p:sp>
        <p:nvSpPr>
          <p:cNvPr id="3" name="TextBox 2"/>
          <p:cNvSpPr txBox="1"/>
          <p:nvPr/>
        </p:nvSpPr>
        <p:spPr>
          <a:xfrm>
            <a:off x="609600" y="0"/>
            <a:ext cx="28087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+mj-lt"/>
              </a:rPr>
              <a:t>снегирь</a:t>
            </a:r>
            <a:endParaRPr lang="ru-RU" sz="60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" name="СНЕГИРЬ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839200" y="6248400"/>
            <a:ext cx="304800" cy="3048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114800" y="47244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/>
              <a:t>Каждый год я к вам лечу,</a:t>
            </a:r>
            <a:br>
              <a:rPr lang="ru-RU" sz="2400" b="1" dirty="0" smtClean="0"/>
            </a:br>
            <a:r>
              <a:rPr lang="ru-RU" sz="2400" b="1" dirty="0" smtClean="0"/>
              <a:t>Зимовать у вас хочу.</a:t>
            </a:r>
            <a:br>
              <a:rPr lang="ru-RU" sz="2400" b="1" dirty="0" smtClean="0"/>
            </a:br>
            <a:r>
              <a:rPr lang="ru-RU" sz="2400" b="1" dirty="0" smtClean="0"/>
              <a:t>И ещё красней зимой</a:t>
            </a:r>
            <a:br>
              <a:rPr lang="ru-RU" sz="2400" b="1" dirty="0" smtClean="0"/>
            </a:br>
            <a:r>
              <a:rPr lang="ru-RU" sz="2400" b="1" dirty="0" smtClean="0"/>
              <a:t>Ярко-красный галстук мой.</a:t>
            </a:r>
            <a:br>
              <a:rPr lang="ru-RU" sz="2400" b="1" dirty="0" smtClean="0"/>
            </a:br>
            <a:endParaRPr lang="ru-RU" sz="2400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88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 descr="57285067_1270235706_skvore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98417"/>
            <a:ext cx="7086600" cy="62309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943600" y="2590800"/>
            <a:ext cx="29145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+mj-lt"/>
              </a:rPr>
              <a:t>скворец</a:t>
            </a:r>
            <a:endParaRPr lang="ru-RU" sz="60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" name="СКВОРЕЦ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6200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33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ЛАСТОЧК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458200" y="6096000"/>
            <a:ext cx="304800" cy="304800"/>
          </a:xfrm>
          <a:prstGeom prst="rect">
            <a:avLst/>
          </a:prstGeom>
        </p:spPr>
      </p:pic>
      <p:pic>
        <p:nvPicPr>
          <p:cNvPr id="5" name="Рисунок 4" descr="ласточка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5448266" cy="39303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0" y="0"/>
            <a:ext cx="31228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+mj-lt"/>
              </a:rPr>
              <a:t>ласточка</a:t>
            </a:r>
            <a:endParaRPr lang="ru-RU" sz="6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05200" y="464820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/>
              <a:t>Как на доме, на карнизе</a:t>
            </a:r>
            <a:br>
              <a:rPr lang="ru-RU" sz="2400" b="1" dirty="0" smtClean="0"/>
            </a:br>
            <a:r>
              <a:rPr lang="ru-RU" sz="2400" b="1" dirty="0" smtClean="0"/>
              <a:t>Прилепила птичка снизу</a:t>
            </a:r>
            <a:br>
              <a:rPr lang="ru-RU" sz="2400" b="1" dirty="0" smtClean="0"/>
            </a:br>
            <a:r>
              <a:rPr lang="ru-RU" sz="2400" b="1" dirty="0" smtClean="0"/>
              <a:t>Гнёздышко, как вазочка</a:t>
            </a:r>
            <a:br>
              <a:rPr lang="ru-RU" sz="2400" b="1" dirty="0" smtClean="0"/>
            </a:br>
            <a:r>
              <a:rPr lang="ru-RU" sz="2400" b="1" dirty="0" smtClean="0"/>
              <a:t>Эта птичка - ... </a:t>
            </a:r>
            <a:endParaRPr lang="ru-RU" sz="2400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86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4" descr="barred-ow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0426" y="0"/>
            <a:ext cx="3943574" cy="4038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57800" y="2819400"/>
            <a:ext cx="16802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+mj-lt"/>
              </a:rPr>
              <a:t>сова</a:t>
            </a:r>
            <a:endParaRPr lang="ru-RU" sz="60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" name="ФИЛИН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772400" y="6324600"/>
            <a:ext cx="304800" cy="3048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57200" y="4267200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 smtClean="0"/>
              <a:t>Всю ночь летает - мышей добывает.</a:t>
            </a:r>
            <a:br>
              <a:rPr lang="ru-RU" sz="3200" b="1" dirty="0" smtClean="0"/>
            </a:br>
            <a:r>
              <a:rPr lang="ru-RU" sz="3200" b="1" dirty="0" smtClean="0"/>
              <a:t>А станет светло - спать летит в дупло. </a:t>
            </a:r>
            <a:endParaRPr lang="ru-RU" sz="3200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18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Рисунок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5562694" cy="4054083"/>
          </a:xfrm>
          <a:prstGeom prst="rect">
            <a:avLst/>
          </a:prstGeom>
          <a:noFill/>
          <a:ln/>
        </p:spPr>
      </p:pic>
      <p:sp>
        <p:nvSpPr>
          <p:cNvPr id="3" name="TextBox 2"/>
          <p:cNvSpPr txBox="1"/>
          <p:nvPr/>
        </p:nvSpPr>
        <p:spPr>
          <a:xfrm>
            <a:off x="685800" y="762000"/>
            <a:ext cx="25955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+mj-lt"/>
              </a:rPr>
              <a:t>синица</a:t>
            </a:r>
            <a:endParaRPr lang="ru-RU" sz="6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57600" y="48768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/>
              <a:t>Желтенькое брюшко - </a:t>
            </a:r>
            <a:r>
              <a:rPr lang="ru-RU" sz="2400" b="1" dirty="0" smtClean="0"/>
              <a:t>воробья подружка.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Рисунок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5841800" y="228600"/>
            <a:ext cx="7842250" cy="5821363"/>
          </a:xfrm>
          <a:prstGeom prst="rect">
            <a:avLst/>
          </a:prstGeom>
          <a:noFill/>
          <a:ln/>
        </p:spPr>
      </p:pic>
      <p:pic>
        <p:nvPicPr>
          <p:cNvPr id="3" name="Picture 9" descr="Рисунок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5070967" cy="3657600"/>
          </a:xfrm>
          <a:prstGeom prst="rect">
            <a:avLst/>
          </a:prstGeom>
          <a:noFill/>
          <a:ln/>
        </p:spPr>
      </p:pic>
      <p:sp>
        <p:nvSpPr>
          <p:cNvPr id="4" name="TextBox 3"/>
          <p:cNvSpPr txBox="1"/>
          <p:nvPr/>
        </p:nvSpPr>
        <p:spPr>
          <a:xfrm>
            <a:off x="838200" y="914400"/>
            <a:ext cx="30299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+mj-lt"/>
              </a:rPr>
              <a:t>воробей</a:t>
            </a:r>
            <a:endParaRPr lang="ru-RU" sz="60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6" name="ВОРОБЬИ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6324600" y="5105400"/>
            <a:ext cx="304800" cy="3048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810000" y="472440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/>
              <a:t>Эта маленькая пташка</a:t>
            </a:r>
            <a:br>
              <a:rPr lang="ru-RU" sz="2400" b="1" dirty="0" smtClean="0"/>
            </a:br>
            <a:r>
              <a:rPr lang="ru-RU" sz="2400" b="1" dirty="0" smtClean="0"/>
              <a:t>Носит серую рубашку,</a:t>
            </a:r>
            <a:br>
              <a:rPr lang="ru-RU" sz="2400" b="1" dirty="0" smtClean="0"/>
            </a:br>
            <a:r>
              <a:rPr lang="ru-RU" sz="2400" b="1" dirty="0" smtClean="0"/>
              <a:t>Подбирает быстро крошки</a:t>
            </a:r>
            <a:br>
              <a:rPr lang="ru-RU" sz="2400" b="1" dirty="0" smtClean="0"/>
            </a:br>
            <a:r>
              <a:rPr lang="ru-RU" sz="2400" b="1" dirty="0" smtClean="0"/>
              <a:t>И спасается от кошки.</a:t>
            </a:r>
            <a:endParaRPr lang="ru-RU" sz="2400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32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Рисунок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57200" y="381000"/>
            <a:ext cx="8345488" cy="5943600"/>
          </a:xfrm>
          <a:prstGeom prst="rect">
            <a:avLst/>
          </a:prstGeom>
          <a:noFill/>
          <a:ln/>
        </p:spPr>
      </p:pic>
      <p:sp>
        <p:nvSpPr>
          <p:cNvPr id="4" name="TextBox 3"/>
          <p:cNvSpPr txBox="1"/>
          <p:nvPr/>
        </p:nvSpPr>
        <p:spPr>
          <a:xfrm>
            <a:off x="762000" y="533400"/>
            <a:ext cx="260520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+mj-lt"/>
              </a:rPr>
              <a:t>ворона</a:t>
            </a:r>
            <a:endParaRPr lang="ru-RU" sz="60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5" name="ВОРОН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839200" y="6172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8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Рисунок5"/>
          <p:cNvPicPr>
            <a:picLocks noChangeAspect="1" noChangeArrowheads="1"/>
          </p:cNvPicPr>
          <p:nvPr/>
        </p:nvPicPr>
        <p:blipFill>
          <a:blip r:embed="rId2"/>
          <a:srcRect l="937"/>
          <a:stretch>
            <a:fillRect/>
          </a:stretch>
        </p:blipFill>
        <p:spPr>
          <a:xfrm>
            <a:off x="0" y="0"/>
            <a:ext cx="5365671" cy="4059136"/>
          </a:xfrm>
          <a:prstGeom prst="rect">
            <a:avLst/>
          </a:prstGeom>
          <a:noFill/>
          <a:ln/>
        </p:spPr>
      </p:pic>
      <p:sp>
        <p:nvSpPr>
          <p:cNvPr id="3" name="TextBox 2"/>
          <p:cNvSpPr txBox="1"/>
          <p:nvPr/>
        </p:nvSpPr>
        <p:spPr>
          <a:xfrm>
            <a:off x="914400" y="609600"/>
            <a:ext cx="24073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+mj-lt"/>
              </a:rPr>
              <a:t>голубь</a:t>
            </a:r>
            <a:endParaRPr lang="ru-RU" sz="6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57600" y="47244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/>
              <a:t>Посмотрите на балкон:</a:t>
            </a:r>
            <a:br>
              <a:rPr lang="ru-RU" sz="2400" b="1" dirty="0" smtClean="0"/>
            </a:br>
            <a:r>
              <a:rPr lang="ru-RU" sz="2400" b="1" dirty="0" smtClean="0"/>
              <a:t>Он с утра воркует тут.</a:t>
            </a:r>
            <a:br>
              <a:rPr lang="ru-RU" sz="2400" b="1" dirty="0" smtClean="0"/>
            </a:br>
            <a:r>
              <a:rPr lang="ru-RU" sz="2400" b="1" dirty="0" smtClean="0"/>
              <a:t>Эта птица - почтальон,</a:t>
            </a:r>
            <a:br>
              <a:rPr lang="ru-RU" sz="2400" b="1" dirty="0" smtClean="0"/>
            </a:br>
            <a:r>
              <a:rPr lang="ru-RU" sz="2400" b="1" dirty="0" smtClean="0"/>
              <a:t>Пролетит любой маршрут. </a:t>
            </a:r>
            <a:br>
              <a:rPr lang="ru-RU" sz="2400" b="1" dirty="0" smtClean="0"/>
            </a:br>
            <a:endParaRPr lang="ru-RU" sz="2400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4" descr="ed673bf45e3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983695" cy="46482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304800"/>
            <a:ext cx="208941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+mj-lt"/>
              </a:rPr>
              <a:t>дятел</a:t>
            </a:r>
            <a:endParaRPr lang="ru-RU" sz="60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" name="ДЯТЕЛ ДОЛБИТ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382000" y="6019800"/>
            <a:ext cx="304800" cy="3048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429000" y="4953000"/>
            <a:ext cx="4648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Все деревья с интересом</a:t>
            </a:r>
            <a:br>
              <a:rPr lang="ru-RU" sz="2400" b="1" dirty="0" smtClean="0"/>
            </a:br>
            <a:r>
              <a:rPr lang="ru-RU" sz="2400" b="1" dirty="0" smtClean="0"/>
              <a:t>Изучает доктор леса.</a:t>
            </a:r>
            <a:br>
              <a:rPr lang="ru-RU" sz="2400" b="1" dirty="0" smtClean="0"/>
            </a:br>
            <a:r>
              <a:rPr lang="ru-RU" sz="2400" b="1" dirty="0" smtClean="0"/>
              <a:t>Если дерево ест жук,</a:t>
            </a:r>
            <a:br>
              <a:rPr lang="ru-RU" sz="2400" b="1" dirty="0" smtClean="0"/>
            </a:br>
            <a:r>
              <a:rPr lang="ru-RU" sz="2400" b="1" dirty="0" smtClean="0"/>
              <a:t>Доктор сразу: ТУК ТУК ТУК!</a:t>
            </a:r>
            <a:endParaRPr lang="ru-RU" sz="2400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13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Рисунок3"/>
          <p:cNvPicPr>
            <a:picLocks noChangeAspect="1" noChangeArrowheads="1"/>
          </p:cNvPicPr>
          <p:nvPr/>
        </p:nvPicPr>
        <p:blipFill>
          <a:blip r:embed="rId3"/>
          <a:srcRect l="958" t="1616" r="379"/>
          <a:stretch>
            <a:fillRect/>
          </a:stretch>
        </p:blipFill>
        <p:spPr>
          <a:xfrm>
            <a:off x="0" y="1"/>
            <a:ext cx="5660968" cy="4114800"/>
          </a:xfrm>
          <a:prstGeom prst="rect">
            <a:avLst/>
          </a:prstGeom>
          <a:noFill/>
          <a:ln/>
        </p:spPr>
      </p:pic>
      <p:sp>
        <p:nvSpPr>
          <p:cNvPr id="3" name="TextBox 2"/>
          <p:cNvSpPr txBox="1"/>
          <p:nvPr/>
        </p:nvSpPr>
        <p:spPr>
          <a:xfrm>
            <a:off x="914400" y="762000"/>
            <a:ext cx="24976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+mj-lt"/>
              </a:rPr>
              <a:t>сорока</a:t>
            </a:r>
            <a:endParaRPr lang="ru-RU" sz="60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" name="СОРОК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610600" y="6248400"/>
            <a:ext cx="304800" cy="3048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733800" y="45720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/>
              <a:t>Болтлива птичка - спору нет,</a:t>
            </a:r>
            <a:br>
              <a:rPr lang="ru-RU" sz="2400" b="1" dirty="0" smtClean="0"/>
            </a:br>
            <a:r>
              <a:rPr lang="ru-RU" sz="2400" b="1" dirty="0" smtClean="0"/>
              <a:t>Расскажет новость и секрет!</a:t>
            </a:r>
            <a:br>
              <a:rPr lang="ru-RU" sz="2400" b="1" dirty="0" smtClean="0"/>
            </a:br>
            <a:r>
              <a:rPr lang="ru-RU" sz="2400" b="1" dirty="0" smtClean="0"/>
              <a:t>Красива с виду, белобока</a:t>
            </a:r>
            <a:br>
              <a:rPr lang="ru-RU" sz="2400" b="1" dirty="0" smtClean="0"/>
            </a:br>
            <a:r>
              <a:rPr lang="ru-RU" sz="2400" b="1" dirty="0" smtClean="0"/>
              <a:t>Кто? – Длиннохвостая ... </a:t>
            </a:r>
            <a:br>
              <a:rPr lang="ru-RU" sz="2400" b="1" dirty="0" smtClean="0"/>
            </a:br>
            <a:endParaRPr lang="ru-RU" sz="2400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97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grats_origin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953000" cy="365866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95600" y="0"/>
            <a:ext cx="205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+mj-lt"/>
              </a:rPr>
              <a:t>грачи</a:t>
            </a:r>
            <a:endParaRPr lang="ru-RU" sz="6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05200" y="457200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/>
              <a:t>Вместе с этой черной птицей</a:t>
            </a:r>
            <a:br>
              <a:rPr lang="ru-RU" sz="2400" b="1" dirty="0" smtClean="0"/>
            </a:br>
            <a:r>
              <a:rPr lang="ru-RU" sz="2400" b="1" dirty="0" smtClean="0"/>
              <a:t>К нам весна в окно стучится.</a:t>
            </a:r>
            <a:br>
              <a:rPr lang="ru-RU" sz="2400" b="1" dirty="0" smtClean="0"/>
            </a:br>
            <a:r>
              <a:rPr lang="ru-RU" sz="2400" b="1" dirty="0" smtClean="0"/>
              <a:t>Зимнюю одежду прячь!</a:t>
            </a:r>
            <a:br>
              <a:rPr lang="ru-RU" sz="2400" b="1" dirty="0" smtClean="0"/>
            </a:br>
            <a:r>
              <a:rPr lang="ru-RU" sz="2400" b="1" dirty="0" smtClean="0"/>
              <a:t>Кто по пашне скачет? </a:t>
            </a:r>
            <a:endParaRPr lang="ru-RU" sz="2400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ЛОВЕЙ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534400" y="6248400"/>
            <a:ext cx="304800" cy="304800"/>
          </a:xfrm>
          <a:prstGeom prst="rect">
            <a:avLst/>
          </a:prstGeom>
        </p:spPr>
      </p:pic>
      <p:pic>
        <p:nvPicPr>
          <p:cNvPr id="5" name="Рисунок 4" descr="соловей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" y="228600"/>
            <a:ext cx="8608193" cy="62883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" y="457200"/>
            <a:ext cx="29206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+mj-lt"/>
              </a:rPr>
              <a:t>соловей</a:t>
            </a:r>
            <a:endParaRPr lang="ru-RU" sz="6000" b="1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55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58</Words>
  <PresentationFormat>Экран (4:3)</PresentationFormat>
  <Paragraphs>22</Paragraphs>
  <Slides>13</Slides>
  <Notes>0</Notes>
  <HiddenSlides>0</HiddenSlides>
  <MMClips>9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Polyna</cp:lastModifiedBy>
  <cp:revision>13</cp:revision>
  <dcterms:created xsi:type="dcterms:W3CDTF">2014-01-06T15:57:17Z</dcterms:created>
  <dcterms:modified xsi:type="dcterms:W3CDTF">2014-10-13T14:27:54Z</dcterms:modified>
</cp:coreProperties>
</file>