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1" r:id="rId5"/>
    <p:sldId id="260" r:id="rId6"/>
    <p:sldId id="262" r:id="rId7"/>
    <p:sldId id="263" r:id="rId8"/>
    <p:sldId id="264" r:id="rId9"/>
    <p:sldId id="266" r:id="rId10"/>
    <p:sldId id="275" r:id="rId11"/>
    <p:sldId id="27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0E61-E071-43AA-B021-8A17F43873D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943F-5BD0-483F-9CDD-13E1E5D34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0E61-E071-43AA-B021-8A17F43873D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943F-5BD0-483F-9CDD-13E1E5D34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0E61-E071-43AA-B021-8A17F43873D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943F-5BD0-483F-9CDD-13E1E5D34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0E61-E071-43AA-B021-8A17F43873D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943F-5BD0-483F-9CDD-13E1E5D34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0E61-E071-43AA-B021-8A17F43873D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943F-5BD0-483F-9CDD-13E1E5D34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0E61-E071-43AA-B021-8A17F43873D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943F-5BD0-483F-9CDD-13E1E5D34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0E61-E071-43AA-B021-8A17F43873D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943F-5BD0-483F-9CDD-13E1E5D34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0E61-E071-43AA-B021-8A17F43873D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943F-5BD0-483F-9CDD-13E1E5D34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0E61-E071-43AA-B021-8A17F43873D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943F-5BD0-483F-9CDD-13E1E5D34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0E61-E071-43AA-B021-8A17F43873D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943F-5BD0-483F-9CDD-13E1E5D34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0E61-E071-43AA-B021-8A17F43873D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943F-5BD0-483F-9CDD-13E1E5D34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60E61-E071-43AA-B021-8A17F43873D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943F-5BD0-483F-9CDD-13E1E5D34F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на дороге</a:t>
            </a:r>
            <a:endParaRPr lang="ru-RU" dirty="0"/>
          </a:p>
        </p:txBody>
      </p:sp>
      <p:pic>
        <p:nvPicPr>
          <p:cNvPr id="8" name="Содержимое 7" descr="2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412776"/>
            <a:ext cx="6120680" cy="4814560"/>
          </a:xfrm>
        </p:spPr>
      </p:pic>
      <p:pic>
        <p:nvPicPr>
          <p:cNvPr id="6" name="Содержимое 5" descr="2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2459763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64219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Посмотрите, что творится, шум гудков и скрежет шин! Дети едут по дороге возле больших автомашин. Так нельзя! Запомни это, так никогда нельзя играть, можно попасть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беду!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8-5-pravila-dorozhnogo-dvizheniya-detyam-kartin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7493538" cy="453650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71420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ребятам надо знать, как играть и где играть. Игры прямо у дороги очень опасны для людей. Внимательными надо быть, чтобы себе не навредить, играйте лишь во двориках опрятных, а на дороге будьте аккуратны.</a:t>
            </a:r>
          </a:p>
        </p:txBody>
      </p:sp>
      <p:pic>
        <p:nvPicPr>
          <p:cNvPr id="4" name="Содержимое 3" descr="208-1-pravila-dorozhnogo-dvizheniya-detyam-kartin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132856"/>
            <a:ext cx="6680388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466728" cy="651135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Дорожные знаки.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Знаки важные дорожные –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Компас взрослых и ребят.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Дети, будьте осторожны!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Знайте, что нельзя, что можно!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Выполняйте непреложно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       Все, что знаки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говорят!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42098106.17980426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6823" y="1268760"/>
            <a:ext cx="5557178" cy="493199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4176464" cy="6408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Предупреждающие дорожные знаки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4190" y="332656"/>
            <a:ext cx="4789810" cy="63261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4006280" cy="62646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Запрещающие знаки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age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8257"/>
            <a:ext cx="4283968" cy="681974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Информационные знаки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x0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3870" y="1600200"/>
            <a:ext cx="6196259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242088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 котором с тобой мы живем,</a:t>
            </a:r>
            <a:b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Можно но праву сравнить с букварем.</a:t>
            </a:r>
            <a:b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она, азбука, – над мостовой.</a:t>
            </a:r>
            <a:b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Знаки развешаны над головой.</a:t>
            </a:r>
            <a:b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Азбукой улиц, проспектов, дорог</a:t>
            </a:r>
            <a:b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 дает нам все время урок.</a:t>
            </a:r>
            <a:b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Азбуку города помни всегда,</a:t>
            </a:r>
            <a:b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   Чтоб не случилась с тобою беда.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420888"/>
            <a:ext cx="6768752" cy="425464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152127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на внимательность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352928" cy="532859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трехцветный молодец.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Ах, какой же он хитрец!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Едешь по дороге, друг?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поможет всем вокруг!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знает, как уладить спор,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трехглазый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 (светофор)</a:t>
            </a:r>
          </a:p>
          <a:p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водителю расскажет, 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Скорость верную укажет. 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дороги, как маяк, 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Добрый друг -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 (дорожный знак)</a:t>
            </a:r>
          </a:p>
          <a:p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Полосатая лошадка,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Ее „зеброю” зовут.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не та, что в зоопарке,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ней люди все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идут (пешеходный переход)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034682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движения - </a:t>
            </a:r>
            <a:r>
              <a:rPr lang="ru-RU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Важная наука!</a:t>
            </a:r>
            <a:b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Соблюдать их все должны</a:t>
            </a:r>
            <a:b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бабушки и внуки!</a:t>
            </a:r>
            <a:endParaRPr lang="ru-RU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g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836712"/>
            <a:ext cx="4360464" cy="547578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НЕМНОГО 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ИСТОРИИ 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СВЕТОФОРА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6480720" cy="4464496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устройство с тремя разноцветными стеклышками, предназначенное для регулирования движения на дорогах. </a:t>
            </a:r>
            <a:b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распространены светофоры с сигналами (обычно круглыми) трех цветов: красного, жёлтого и зелёного. В некоторых странах вместо жёлтого используется оранжевый цвет. </a:t>
            </a:r>
            <a:b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Сигналы могут быть расположены как вертикально (при этом красный сигнал всегда располагается сверху, а зелёный - снизу), так и горизонтально (при этом красный сигнал всегда располагается слева, а зелёный - справа). </a:t>
            </a:r>
            <a:b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Иногда сигналы светофора дополняют специальным табло обратного отсчёта времени, которое показывает, сколько времени ещё будет гореть сигнал. </a:t>
            </a:r>
            <a:b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вообще-то разных видов светофоров больше десяти. </a:t>
            </a:r>
            <a:b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сигналами пользуются не только люди, велосипедисты, автомобили, но и поезда железной дороги и метрополитена, речные и морские суда, трамваи. </a:t>
            </a:r>
            <a:b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даже взрослые люди не все умеют пользоваться этим огромным количеством светофоров. Этому надо специально учиться. </a:t>
            </a:r>
            <a:b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Поэтому детям важно знать, что практически повсеместно красный сигнал светофора запрещает движение, жёлтый запрещает выезд на охраняемый светофором участок, но допускает завершение его проезда, а зелёный — разрешает движение.</a:t>
            </a:r>
            <a:endParaRPr lang="ru-RU" sz="6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456384" cy="60486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СИГНАЛЫ СВЕТОФОРА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Цвет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– 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Проходи! 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– 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Малость погоди. 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Ну, а если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– 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Стой! 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Проход опасный! 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260648"/>
            <a:ext cx="2232248" cy="623653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для маленького пешехода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468052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 Ходи по тротуарам, только с правой стороны.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 Переходи улицу по пешеходному переходу.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 Переходи улицу на зеленый сигнал светофора.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 На красный и желтый сигнал светофора нельзя переходить улицу.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5. При переходе дороги посмотри, не ли опасности, нет ли рядом машин.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6. Нельзя обходить стоящий автобус – это опасно. Подожди пока автобус отъедет от остановки.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7. При переходе улицы посмотрите сначала налево, дойди до середины, потом посмотри направо и продолжи  путь.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Никогда не перебегай дорогу перед близко идущим автомобилем.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За городом нужно идти по обочине, навстречу транспортному потоку.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538736" cy="604867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дорогу правильно мы ходим. Когда мы к краешку её подходим, то смотрим мы всегда налево, и если нет машин, то идем смело. Как мы дошли до половины зебры, то смотрим мы направо, если дорога свободна, то идем дальше.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101-1-bezopasnost-dorozhnogo-dvizheniya-kartinki-dlya-det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1622" y="764704"/>
            <a:ext cx="4877042" cy="531805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3394720" cy="581865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выбегать на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дорогу.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Денис с мячом играл возле дороги, вдруг укатился мяч, и сами понеслись за мячом ноги. Но на дороге шум машин и быстрая езда, нельзя так делать никогда.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101-2-bezopasnost-dorozhnogo-dvizheniya-kartinki-dlya-det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0987" y="908720"/>
            <a:ext cx="5673013" cy="514116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3744416" cy="5832648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Безопасный подземный переход</a:t>
            </a:r>
            <a:br>
              <a:rPr lang="ru-RU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Есть подземный переход, безопасный очень ход. По нему идем всегда мы: папы, дети и их мамы.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101-3-bezopasnost-dorozhnogo-dvizheniya-kartinki-dlya-det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413712"/>
            <a:ext cx="5203484" cy="58130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3563888" cy="6178698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Безопасный надземный переход</a:t>
            </a:r>
            <a:br>
              <a:rPr lang="ru-RU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Над землею есть дорога, помогает она много. И по ней спешит вперед осторожный пешеход.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101-4-bezopasnost-dorozhnogo-dvizheniya-kartinki-dlya-det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77792" y="476672"/>
            <a:ext cx="5310467" cy="582210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3744416" cy="5818658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переходить дорогу в неположенном месте</a:t>
            </a:r>
            <a:b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пешеходный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переход, по нему всегда иди. Помни каждый пешеход, избежишь тогда беды!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101-5-bezopasnost-dorozhnogo-dvizheniya-kartinki-dlya-det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764704"/>
            <a:ext cx="5284443" cy="536574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153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Безопасность на дороге</vt:lpstr>
      <vt:lpstr>НЕМНОГО ИЗ ИСТОРИИ СВЕТОФОРА </vt:lpstr>
      <vt:lpstr>СИГНАЛЫ СВЕТОФОРА  Цвет зеленый –  Проходи!  Желтый –  Малость погоди.  Ну, а если красный –  Стой!  Проход опасный! </vt:lpstr>
      <vt:lpstr>Правила для маленького пешехода</vt:lpstr>
      <vt:lpstr> Через дорогу правильно мы ходим. Когда мы к краешку её подходим, то смотрим мы всегда налево, и если нет машин, то идем смело. Как мы дошли до половины зебры, то смотрим мы направо, если дорога свободна, то идем дальше. </vt:lpstr>
      <vt:lpstr>Нельзя выбегать на дорогу. Денис с мячом играл возле дороги, вдруг укатился мяч, и сами понеслись за мячом ноги. Но на дороге шум машин и быстрая езда, нельзя так делать никогда. </vt:lpstr>
      <vt:lpstr>Безопасный подземный переход Есть подземный переход, безопасный очень ход. По нему идем всегда мы: папы, дети и их мамы. </vt:lpstr>
      <vt:lpstr>Безопасный надземный переход Над землею есть дорога, помогает она много. И по ней спешит вперед осторожный пешеход. </vt:lpstr>
      <vt:lpstr>Нельзя переходить дорогу в неположенном месте Есть пешеходный переход, по нему всегда иди. Помни каждый пешеход, избежишь тогда беды! </vt:lpstr>
      <vt:lpstr>Посмотрите, что творится, шум гудков и скрежет шин! Дети едут по дороге возле больших автомашин. Так нельзя! Запомни это, так никогда нельзя играть, можно попасть в беду!</vt:lpstr>
      <vt:lpstr>Всем ребятам надо знать, как играть и где играть. Игры прямо у дороги очень опасны для людей. Внимательными надо быть, чтобы себе не навредить, играйте лишь во двориках опрятных, а на дороге будьте аккуратны.</vt:lpstr>
      <vt:lpstr> Дорожные знаки. Знаки важные дорожные – Компас взрослых и ребят. Дети, будьте осторожны! Знайте, что нельзя, что можно! Выполняйте непреложно        Все, что знаки говорят! </vt:lpstr>
      <vt:lpstr>Предупреждающие дорожные знаки</vt:lpstr>
      <vt:lpstr>Запрещающие знаки</vt:lpstr>
      <vt:lpstr>Информационные знаки</vt:lpstr>
      <vt:lpstr>  Город, в котором с тобой мы живем, Можно но праву сравнить с букварем. Вот она, азбука, – над мостовой. Знаки развешаны над головой. Азбукой улиц, проспектов, дорог Город дает нам все время урок. Азбуку города помни всегда,      Чтоб не случилась с тобою беда. </vt:lpstr>
      <vt:lpstr>Загадки на внимательность</vt:lpstr>
      <vt:lpstr>Правила движения -  Важная наука! Соблюдать их все должны И бабушки и внуки!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дороге</dc:title>
  <dc:creator>Vaniok0071</dc:creator>
  <cp:lastModifiedBy>Vaniok0071</cp:lastModifiedBy>
  <cp:revision>10</cp:revision>
  <dcterms:created xsi:type="dcterms:W3CDTF">2014-10-12T09:17:51Z</dcterms:created>
  <dcterms:modified xsi:type="dcterms:W3CDTF">2014-10-12T10:57:44Z</dcterms:modified>
</cp:coreProperties>
</file>