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F61AA-6154-4DEB-BFE6-DE205CFB6A69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DE2E87-5B98-4084-A8A6-4D57FA3FD794}">
      <dgm:prSet phldrT="[Текст]"/>
      <dgm:spPr/>
      <dgm:t>
        <a:bodyPr/>
        <a:lstStyle/>
        <a:p>
          <a:r>
            <a:rPr lang="ru-RU" dirty="0" smtClean="0"/>
            <a:t>листопад</a:t>
          </a:r>
          <a:endParaRPr lang="ru-RU" dirty="0"/>
        </a:p>
      </dgm:t>
    </dgm:pt>
    <dgm:pt modelId="{7822182C-6048-4183-A7A3-94C9BBC67600}" type="parTrans" cxnId="{6B8A619B-D217-4801-8641-8FD176C2FB49}">
      <dgm:prSet/>
      <dgm:spPr/>
      <dgm:t>
        <a:bodyPr/>
        <a:lstStyle/>
        <a:p>
          <a:endParaRPr lang="ru-RU"/>
        </a:p>
      </dgm:t>
    </dgm:pt>
    <dgm:pt modelId="{901DB635-A6D1-4044-BC26-9380BD3B0D47}" type="sibTrans" cxnId="{6B8A619B-D217-4801-8641-8FD176C2FB49}">
      <dgm:prSet/>
      <dgm:spPr/>
      <dgm:t>
        <a:bodyPr/>
        <a:lstStyle/>
        <a:p>
          <a:endParaRPr lang="ru-RU"/>
        </a:p>
      </dgm:t>
    </dgm:pt>
    <dgm:pt modelId="{132ED04F-3849-408A-94AF-77FABA52DAA2}">
      <dgm:prSet phldrT="[Текст]" custT="1"/>
      <dgm:spPr/>
      <dgm:t>
        <a:bodyPr/>
        <a:lstStyle/>
        <a:p>
          <a:r>
            <a:rPr lang="ru-RU" sz="1800" dirty="0" smtClean="0"/>
            <a:t>У меня новые кеды –в них удобно перешагивать</a:t>
          </a:r>
          <a:endParaRPr lang="ru-RU" sz="1800" dirty="0"/>
        </a:p>
      </dgm:t>
    </dgm:pt>
    <dgm:pt modelId="{B7167173-B154-4C9F-BACD-F7D5347FE624}" type="parTrans" cxnId="{3ADC62A7-0098-4171-B642-E84A6F6419B6}">
      <dgm:prSet/>
      <dgm:spPr/>
      <dgm:t>
        <a:bodyPr/>
        <a:lstStyle/>
        <a:p>
          <a:endParaRPr lang="ru-RU"/>
        </a:p>
      </dgm:t>
    </dgm:pt>
    <dgm:pt modelId="{48883A5E-555B-406F-9FD6-7BE41E5418B4}" type="sibTrans" cxnId="{3ADC62A7-0098-4171-B642-E84A6F6419B6}">
      <dgm:prSet/>
      <dgm:spPr/>
      <dgm:t>
        <a:bodyPr/>
        <a:lstStyle/>
        <a:p>
          <a:endParaRPr lang="ru-RU"/>
        </a:p>
      </dgm:t>
    </dgm:pt>
    <dgm:pt modelId="{6659CE5E-2881-4BC1-B6A3-498386BA2BF6}">
      <dgm:prSet phldrT="[Текст]" custT="1"/>
      <dgm:spPr/>
      <dgm:t>
        <a:bodyPr/>
        <a:lstStyle/>
        <a:p>
          <a:r>
            <a:rPr lang="ru-RU" sz="1800" dirty="0" smtClean="0"/>
            <a:t>Мы были на море – через камни </a:t>
          </a:r>
          <a:endParaRPr lang="ru-RU" sz="1800" dirty="0"/>
        </a:p>
      </dgm:t>
    </dgm:pt>
    <dgm:pt modelId="{475155D0-FFAD-4179-AC8D-4D6315E9C512}" type="parTrans" cxnId="{D6DF982E-798E-434F-8E47-D98262FC59CD}">
      <dgm:prSet/>
      <dgm:spPr/>
      <dgm:t>
        <a:bodyPr/>
        <a:lstStyle/>
        <a:p>
          <a:endParaRPr lang="ru-RU"/>
        </a:p>
      </dgm:t>
    </dgm:pt>
    <dgm:pt modelId="{F1E5778D-CE63-404F-BE36-FB1D95F47937}" type="sibTrans" cxnId="{D6DF982E-798E-434F-8E47-D98262FC59CD}">
      <dgm:prSet/>
      <dgm:spPr/>
      <dgm:t>
        <a:bodyPr/>
        <a:lstStyle/>
        <a:p>
          <a:endParaRPr lang="ru-RU"/>
        </a:p>
      </dgm:t>
    </dgm:pt>
    <dgm:pt modelId="{ED4E9F1E-EB82-4FA7-898C-D4E9EF063A70}">
      <dgm:prSet phldrT="[Текст]" custT="1"/>
      <dgm:spPr/>
      <dgm:t>
        <a:bodyPr/>
        <a:lstStyle/>
        <a:p>
          <a:r>
            <a:rPr lang="ru-RU" sz="1800" dirty="0" smtClean="0"/>
            <a:t>Сегодня выпал снег- листочки замёл и через лужи</a:t>
          </a:r>
          <a:endParaRPr lang="ru-RU" sz="1800" dirty="0"/>
        </a:p>
      </dgm:t>
    </dgm:pt>
    <dgm:pt modelId="{45E4A05E-DDAA-48A3-9EB5-A979A40D6463}" type="parTrans" cxnId="{10998FC1-FD3F-4A3D-AAF4-0B7618AF5455}">
      <dgm:prSet/>
      <dgm:spPr/>
      <dgm:t>
        <a:bodyPr/>
        <a:lstStyle/>
        <a:p>
          <a:endParaRPr lang="ru-RU"/>
        </a:p>
      </dgm:t>
    </dgm:pt>
    <dgm:pt modelId="{7C8DFFF6-7657-4034-8D49-341EBDB9FE94}" type="sibTrans" cxnId="{10998FC1-FD3F-4A3D-AAF4-0B7618AF5455}">
      <dgm:prSet/>
      <dgm:spPr/>
      <dgm:t>
        <a:bodyPr/>
        <a:lstStyle/>
        <a:p>
          <a:endParaRPr lang="ru-RU"/>
        </a:p>
      </dgm:t>
    </dgm:pt>
    <dgm:pt modelId="{A7C1A689-ED48-420C-B1CC-10BFE8A3775B}">
      <dgm:prSet phldrT="[Текст]" custT="1"/>
      <dgm:spPr/>
      <dgm:t>
        <a:bodyPr/>
        <a:lstStyle/>
        <a:p>
          <a:r>
            <a:rPr lang="ru-RU" sz="1800" dirty="0" smtClean="0"/>
            <a:t>Мама купила варежки – разогреем ручки и гулять</a:t>
          </a:r>
          <a:endParaRPr lang="ru-RU" sz="1800" dirty="0"/>
        </a:p>
      </dgm:t>
    </dgm:pt>
    <dgm:pt modelId="{15405F46-4821-46C9-AEA8-747192C9F0D1}" type="parTrans" cxnId="{82DB5403-8CF6-4036-88E1-EFD760CA9826}">
      <dgm:prSet/>
      <dgm:spPr/>
      <dgm:t>
        <a:bodyPr/>
        <a:lstStyle/>
        <a:p>
          <a:endParaRPr lang="ru-RU"/>
        </a:p>
      </dgm:t>
    </dgm:pt>
    <dgm:pt modelId="{2EE478EE-94C8-4816-BFF0-860B87D9291A}" type="sibTrans" cxnId="{82DB5403-8CF6-4036-88E1-EFD760CA9826}">
      <dgm:prSet/>
      <dgm:spPr/>
      <dgm:t>
        <a:bodyPr/>
        <a:lstStyle/>
        <a:p>
          <a:endParaRPr lang="ru-RU"/>
        </a:p>
      </dgm:t>
    </dgm:pt>
    <dgm:pt modelId="{BEB9700D-3EDD-46A1-970E-E3342D61DA31}" type="pres">
      <dgm:prSet presAssocID="{3E3F61AA-6154-4DEB-BFE6-DE205CFB6A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CC4D09-803A-4B31-B494-685392F8B0D9}" type="pres">
      <dgm:prSet presAssocID="{A8DE2E87-5B98-4084-A8A6-4D57FA3FD794}" presName="centerShape" presStyleLbl="node0" presStyleIdx="0" presStyleCnt="1"/>
      <dgm:spPr/>
      <dgm:t>
        <a:bodyPr/>
        <a:lstStyle/>
        <a:p>
          <a:endParaRPr lang="ru-RU"/>
        </a:p>
      </dgm:t>
    </dgm:pt>
    <dgm:pt modelId="{508404DA-F69C-48B0-9F64-D6F36BBA31D6}" type="pres">
      <dgm:prSet presAssocID="{B7167173-B154-4C9F-BACD-F7D5347FE624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10956FA8-EFB8-4563-854E-E92388E04B98}" type="pres">
      <dgm:prSet presAssocID="{132ED04F-3849-408A-94AF-77FABA52DA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17036-D5A7-4CE3-95F8-056A3C08EBBC}" type="pres">
      <dgm:prSet presAssocID="{475155D0-FFAD-4179-AC8D-4D6315E9C512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CB38A91C-6626-413F-BCB9-F0C663005054}" type="pres">
      <dgm:prSet presAssocID="{6659CE5E-2881-4BC1-B6A3-498386BA2BF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3B0E7-92E5-446A-BEA9-8688B4BA8F7E}" type="pres">
      <dgm:prSet presAssocID="{45E4A05E-DDAA-48A3-9EB5-A979A40D6463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051B648B-A10F-4774-B5CA-9B73D4254D00}" type="pres">
      <dgm:prSet presAssocID="{ED4E9F1E-EB82-4FA7-898C-D4E9EF063A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4E858-6FFD-48C2-A5F9-4C6511902348}" type="pres">
      <dgm:prSet presAssocID="{15405F46-4821-46C9-AEA8-747192C9F0D1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CF9EBCC2-9893-4842-AB48-BE1918DD1A5D}" type="pres">
      <dgm:prSet presAssocID="{A7C1A689-ED48-420C-B1CC-10BFE8A377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DC62A7-0098-4171-B642-E84A6F6419B6}" srcId="{A8DE2E87-5B98-4084-A8A6-4D57FA3FD794}" destId="{132ED04F-3849-408A-94AF-77FABA52DAA2}" srcOrd="0" destOrd="0" parTransId="{B7167173-B154-4C9F-BACD-F7D5347FE624}" sibTransId="{48883A5E-555B-406F-9FD6-7BE41E5418B4}"/>
    <dgm:cxn modelId="{6B8A619B-D217-4801-8641-8FD176C2FB49}" srcId="{3E3F61AA-6154-4DEB-BFE6-DE205CFB6A69}" destId="{A8DE2E87-5B98-4084-A8A6-4D57FA3FD794}" srcOrd="0" destOrd="0" parTransId="{7822182C-6048-4183-A7A3-94C9BBC67600}" sibTransId="{901DB635-A6D1-4044-BC26-9380BD3B0D47}"/>
    <dgm:cxn modelId="{89A0B1A6-6908-4EE1-89AC-0F13360B2B82}" type="presOf" srcId="{3E3F61AA-6154-4DEB-BFE6-DE205CFB6A69}" destId="{BEB9700D-3EDD-46A1-970E-E3342D61DA31}" srcOrd="0" destOrd="0" presId="urn:microsoft.com/office/officeart/2005/8/layout/radial4"/>
    <dgm:cxn modelId="{2E3A9DED-5347-4612-AFF3-9F07A0E2F583}" type="presOf" srcId="{ED4E9F1E-EB82-4FA7-898C-D4E9EF063A70}" destId="{051B648B-A10F-4774-B5CA-9B73D4254D00}" srcOrd="0" destOrd="0" presId="urn:microsoft.com/office/officeart/2005/8/layout/radial4"/>
    <dgm:cxn modelId="{10998FC1-FD3F-4A3D-AAF4-0B7618AF5455}" srcId="{A8DE2E87-5B98-4084-A8A6-4D57FA3FD794}" destId="{ED4E9F1E-EB82-4FA7-898C-D4E9EF063A70}" srcOrd="2" destOrd="0" parTransId="{45E4A05E-DDAA-48A3-9EB5-A979A40D6463}" sibTransId="{7C8DFFF6-7657-4034-8D49-341EBDB9FE94}"/>
    <dgm:cxn modelId="{0801B836-7CBB-4DC7-AEBB-B17B51961CAD}" type="presOf" srcId="{A7C1A689-ED48-420C-B1CC-10BFE8A3775B}" destId="{CF9EBCC2-9893-4842-AB48-BE1918DD1A5D}" srcOrd="0" destOrd="0" presId="urn:microsoft.com/office/officeart/2005/8/layout/radial4"/>
    <dgm:cxn modelId="{82DB5403-8CF6-4036-88E1-EFD760CA9826}" srcId="{A8DE2E87-5B98-4084-A8A6-4D57FA3FD794}" destId="{A7C1A689-ED48-420C-B1CC-10BFE8A3775B}" srcOrd="3" destOrd="0" parTransId="{15405F46-4821-46C9-AEA8-747192C9F0D1}" sibTransId="{2EE478EE-94C8-4816-BFF0-860B87D9291A}"/>
    <dgm:cxn modelId="{B3D06F6B-5B27-4E87-91B9-8872B6B90387}" type="presOf" srcId="{B7167173-B154-4C9F-BACD-F7D5347FE624}" destId="{508404DA-F69C-48B0-9F64-D6F36BBA31D6}" srcOrd="0" destOrd="0" presId="urn:microsoft.com/office/officeart/2005/8/layout/radial4"/>
    <dgm:cxn modelId="{29BE5FD2-7BA6-424B-8006-E49C111A4521}" type="presOf" srcId="{15405F46-4821-46C9-AEA8-747192C9F0D1}" destId="{1144E858-6FFD-48C2-A5F9-4C6511902348}" srcOrd="0" destOrd="0" presId="urn:microsoft.com/office/officeart/2005/8/layout/radial4"/>
    <dgm:cxn modelId="{F1EA74E0-E4B8-4D01-AA38-8E2E8ABFE5E2}" type="presOf" srcId="{475155D0-FFAD-4179-AC8D-4D6315E9C512}" destId="{63B17036-D5A7-4CE3-95F8-056A3C08EBBC}" srcOrd="0" destOrd="0" presId="urn:microsoft.com/office/officeart/2005/8/layout/radial4"/>
    <dgm:cxn modelId="{DD192FCC-6039-4CDD-A48E-8CDE0EC4C207}" type="presOf" srcId="{A8DE2E87-5B98-4084-A8A6-4D57FA3FD794}" destId="{EECC4D09-803A-4B31-B494-685392F8B0D9}" srcOrd="0" destOrd="0" presId="urn:microsoft.com/office/officeart/2005/8/layout/radial4"/>
    <dgm:cxn modelId="{63547423-B96B-40E9-8702-8205DBC9D945}" type="presOf" srcId="{6659CE5E-2881-4BC1-B6A3-498386BA2BF6}" destId="{CB38A91C-6626-413F-BCB9-F0C663005054}" srcOrd="0" destOrd="0" presId="urn:microsoft.com/office/officeart/2005/8/layout/radial4"/>
    <dgm:cxn modelId="{8C8DE28E-0EDA-4BC9-9367-C38212E4DA22}" type="presOf" srcId="{45E4A05E-DDAA-48A3-9EB5-A979A40D6463}" destId="{F133B0E7-92E5-446A-BEA9-8688B4BA8F7E}" srcOrd="0" destOrd="0" presId="urn:microsoft.com/office/officeart/2005/8/layout/radial4"/>
    <dgm:cxn modelId="{D6DF982E-798E-434F-8E47-D98262FC59CD}" srcId="{A8DE2E87-5B98-4084-A8A6-4D57FA3FD794}" destId="{6659CE5E-2881-4BC1-B6A3-498386BA2BF6}" srcOrd="1" destOrd="0" parTransId="{475155D0-FFAD-4179-AC8D-4D6315E9C512}" sibTransId="{F1E5778D-CE63-404F-BE36-FB1D95F47937}"/>
    <dgm:cxn modelId="{13137C6A-BA1E-4FCA-9AA3-928E1880838D}" type="presOf" srcId="{132ED04F-3849-408A-94AF-77FABA52DAA2}" destId="{10956FA8-EFB8-4563-854E-E92388E04B98}" srcOrd="0" destOrd="0" presId="urn:microsoft.com/office/officeart/2005/8/layout/radial4"/>
    <dgm:cxn modelId="{4568137B-3D4E-4F94-A517-72ED46F6F16E}" type="presParOf" srcId="{BEB9700D-3EDD-46A1-970E-E3342D61DA31}" destId="{EECC4D09-803A-4B31-B494-685392F8B0D9}" srcOrd="0" destOrd="0" presId="urn:microsoft.com/office/officeart/2005/8/layout/radial4"/>
    <dgm:cxn modelId="{993B4B15-23CD-4926-BDC2-412AA1A6CA5F}" type="presParOf" srcId="{BEB9700D-3EDD-46A1-970E-E3342D61DA31}" destId="{508404DA-F69C-48B0-9F64-D6F36BBA31D6}" srcOrd="1" destOrd="0" presId="urn:microsoft.com/office/officeart/2005/8/layout/radial4"/>
    <dgm:cxn modelId="{C68E47B7-0FA2-457C-8506-65B1CBFA6B70}" type="presParOf" srcId="{BEB9700D-3EDD-46A1-970E-E3342D61DA31}" destId="{10956FA8-EFB8-4563-854E-E92388E04B98}" srcOrd="2" destOrd="0" presId="urn:microsoft.com/office/officeart/2005/8/layout/radial4"/>
    <dgm:cxn modelId="{99CEE4AB-67DE-4304-9E6A-27D46711239D}" type="presParOf" srcId="{BEB9700D-3EDD-46A1-970E-E3342D61DA31}" destId="{63B17036-D5A7-4CE3-95F8-056A3C08EBBC}" srcOrd="3" destOrd="0" presId="urn:microsoft.com/office/officeart/2005/8/layout/radial4"/>
    <dgm:cxn modelId="{03C78A2A-2F80-478B-B2C5-62766E86F3FF}" type="presParOf" srcId="{BEB9700D-3EDD-46A1-970E-E3342D61DA31}" destId="{CB38A91C-6626-413F-BCB9-F0C663005054}" srcOrd="4" destOrd="0" presId="urn:microsoft.com/office/officeart/2005/8/layout/radial4"/>
    <dgm:cxn modelId="{C018DF3D-573D-4950-AA75-0FD78F3DE67C}" type="presParOf" srcId="{BEB9700D-3EDD-46A1-970E-E3342D61DA31}" destId="{F133B0E7-92E5-446A-BEA9-8688B4BA8F7E}" srcOrd="5" destOrd="0" presId="urn:microsoft.com/office/officeart/2005/8/layout/radial4"/>
    <dgm:cxn modelId="{931727EE-4921-4743-9D49-FD2740E05303}" type="presParOf" srcId="{BEB9700D-3EDD-46A1-970E-E3342D61DA31}" destId="{051B648B-A10F-4774-B5CA-9B73D4254D00}" srcOrd="6" destOrd="0" presId="urn:microsoft.com/office/officeart/2005/8/layout/radial4"/>
    <dgm:cxn modelId="{655DFE31-7A8C-4E46-916A-1AD09E415DB7}" type="presParOf" srcId="{BEB9700D-3EDD-46A1-970E-E3342D61DA31}" destId="{1144E858-6FFD-48C2-A5F9-4C6511902348}" srcOrd="7" destOrd="0" presId="urn:microsoft.com/office/officeart/2005/8/layout/radial4"/>
    <dgm:cxn modelId="{98115C11-42C2-47CA-A2EE-C0AEFF395582}" type="presParOf" srcId="{BEB9700D-3EDD-46A1-970E-E3342D61DA31}" destId="{CF9EBCC2-9893-4842-AB48-BE1918DD1A5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5999B2-8C08-4716-95D8-7C0B41E1537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CB2B21-2265-4EDE-9E06-66C1F3A54B1D}">
      <dgm:prSet phldrT="[Текст]" custT="1"/>
      <dgm:spPr/>
      <dgm:t>
        <a:bodyPr/>
        <a:lstStyle/>
        <a:p>
          <a:r>
            <a:rPr lang="ru-RU" sz="2000" dirty="0" smtClean="0"/>
            <a:t>Непосредственное вовлечение родителей в образовательную деятельность</a:t>
          </a:r>
          <a:endParaRPr lang="ru-RU" sz="2000" dirty="0"/>
        </a:p>
      </dgm:t>
    </dgm:pt>
    <dgm:pt modelId="{96ECDE70-0916-464D-A798-3E05DE9D88D3}" type="parTrans" cxnId="{FE02F94D-D62D-4740-A095-43A5830B469A}">
      <dgm:prSet/>
      <dgm:spPr/>
      <dgm:t>
        <a:bodyPr/>
        <a:lstStyle/>
        <a:p>
          <a:endParaRPr lang="ru-RU"/>
        </a:p>
      </dgm:t>
    </dgm:pt>
    <dgm:pt modelId="{9D0187F9-D1B2-44F7-97A8-6617AF767A36}" type="sibTrans" cxnId="{FE02F94D-D62D-4740-A095-43A5830B469A}">
      <dgm:prSet/>
      <dgm:spPr/>
      <dgm:t>
        <a:bodyPr/>
        <a:lstStyle/>
        <a:p>
          <a:endParaRPr lang="ru-RU"/>
        </a:p>
      </dgm:t>
    </dgm:pt>
    <dgm:pt modelId="{DAA6CC1C-EE22-46EF-ADE2-CB66518EFD2A}">
      <dgm:prSet phldrT="[Текст]" custT="1"/>
      <dgm:spPr>
        <a:solidFill>
          <a:schemeClr val="accent1">
            <a:lumMod val="40000"/>
            <a:lumOff val="60000"/>
            <a:alpha val="5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dirty="0" smtClean="0"/>
            <a:t>Выявление потребностей</a:t>
          </a:r>
          <a:endParaRPr lang="ru-RU" sz="1800" dirty="0"/>
        </a:p>
      </dgm:t>
    </dgm:pt>
    <dgm:pt modelId="{ABA2140B-E44A-4F05-90A2-D0AE3813C39B}" type="parTrans" cxnId="{B06335BD-DBFD-4E9E-A482-260132B4AE4D}">
      <dgm:prSet/>
      <dgm:spPr/>
      <dgm:t>
        <a:bodyPr/>
        <a:lstStyle/>
        <a:p>
          <a:endParaRPr lang="ru-RU"/>
        </a:p>
      </dgm:t>
    </dgm:pt>
    <dgm:pt modelId="{5BAC6934-45CE-4090-880F-39377B2BAA71}" type="sibTrans" cxnId="{B06335BD-DBFD-4E9E-A482-260132B4AE4D}">
      <dgm:prSet/>
      <dgm:spPr/>
      <dgm:t>
        <a:bodyPr/>
        <a:lstStyle/>
        <a:p>
          <a:endParaRPr lang="ru-RU"/>
        </a:p>
      </dgm:t>
    </dgm:pt>
    <dgm:pt modelId="{103E56A1-76D2-42D7-8BB1-1EAFEE513B38}">
      <dgm:prSet phldrT="[Текст]" custT="1"/>
      <dgm:spPr>
        <a:solidFill>
          <a:schemeClr val="accent3">
            <a:lumMod val="40000"/>
            <a:lumOff val="60000"/>
            <a:alpha val="5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dirty="0" smtClean="0"/>
            <a:t>Поддержка образовательных инициатив семей</a:t>
          </a:r>
          <a:endParaRPr lang="ru-RU" sz="1800" dirty="0"/>
        </a:p>
      </dgm:t>
    </dgm:pt>
    <dgm:pt modelId="{435F163D-AE50-4C29-876B-C8027E6186CF}" type="parTrans" cxnId="{6AD2D012-DFF7-48EB-810D-EACDB1E27693}">
      <dgm:prSet/>
      <dgm:spPr/>
      <dgm:t>
        <a:bodyPr/>
        <a:lstStyle/>
        <a:p>
          <a:endParaRPr lang="ru-RU"/>
        </a:p>
      </dgm:t>
    </dgm:pt>
    <dgm:pt modelId="{00C420F3-B981-47EB-AECA-CD2F515C15A9}" type="sibTrans" cxnId="{6AD2D012-DFF7-48EB-810D-EACDB1E27693}">
      <dgm:prSet/>
      <dgm:spPr/>
      <dgm:t>
        <a:bodyPr/>
        <a:lstStyle/>
        <a:p>
          <a:endParaRPr lang="ru-RU"/>
        </a:p>
      </dgm:t>
    </dgm:pt>
    <dgm:pt modelId="{496E87C5-F240-4909-A3A8-F3A25D036A13}">
      <dgm:prSet phldrT="[Текст]" custT="1"/>
      <dgm:spPr>
        <a:solidFill>
          <a:srgbClr val="FFC000">
            <a:alpha val="76000"/>
          </a:srgb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dirty="0" smtClean="0"/>
            <a:t>Создание образовательных проектов</a:t>
          </a:r>
          <a:endParaRPr lang="ru-RU" sz="1800" dirty="0"/>
        </a:p>
      </dgm:t>
    </dgm:pt>
    <dgm:pt modelId="{0854CF91-9947-47A0-8AB2-3722928DCA31}" type="parTrans" cxnId="{DD542DC6-7CFF-4D85-B514-C799593488B4}">
      <dgm:prSet/>
      <dgm:spPr/>
      <dgm:t>
        <a:bodyPr/>
        <a:lstStyle/>
        <a:p>
          <a:endParaRPr lang="ru-RU"/>
        </a:p>
      </dgm:t>
    </dgm:pt>
    <dgm:pt modelId="{03B7852E-C032-487D-9DBC-61B52C3F8647}" type="sibTrans" cxnId="{DD542DC6-7CFF-4D85-B514-C799593488B4}">
      <dgm:prSet/>
      <dgm:spPr/>
      <dgm:t>
        <a:bodyPr/>
        <a:lstStyle/>
        <a:p>
          <a:endParaRPr lang="ru-RU"/>
        </a:p>
      </dgm:t>
    </dgm:pt>
    <dgm:pt modelId="{F23CBA6A-3581-403A-B393-BEA4B5650D78}">
      <dgm:prSet phldrT="[Текст]" custT="1"/>
      <dgm:spPr>
        <a:solidFill>
          <a:schemeClr val="accent5">
            <a:lumMod val="40000"/>
            <a:lumOff val="60000"/>
            <a:alpha val="5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dirty="0" smtClean="0"/>
            <a:t>Совместные занятия</a:t>
          </a:r>
          <a:endParaRPr lang="ru-RU" sz="1800" dirty="0"/>
        </a:p>
      </dgm:t>
    </dgm:pt>
    <dgm:pt modelId="{16F3D4A4-FBCD-49A2-8DDA-CD9403F06C06}" type="parTrans" cxnId="{99089C5E-AC49-4899-B705-C0513DD9A227}">
      <dgm:prSet/>
      <dgm:spPr/>
      <dgm:t>
        <a:bodyPr/>
        <a:lstStyle/>
        <a:p>
          <a:endParaRPr lang="ru-RU"/>
        </a:p>
      </dgm:t>
    </dgm:pt>
    <dgm:pt modelId="{1D7EC70E-36F5-47D1-8C63-A59F8A8953D0}" type="sibTrans" cxnId="{99089C5E-AC49-4899-B705-C0513DD9A227}">
      <dgm:prSet/>
      <dgm:spPr/>
      <dgm:t>
        <a:bodyPr/>
        <a:lstStyle/>
        <a:p>
          <a:endParaRPr lang="ru-RU"/>
        </a:p>
      </dgm:t>
    </dgm:pt>
    <dgm:pt modelId="{1147C6ED-1779-4DB6-AFF9-86FB4EA0B20A}" type="pres">
      <dgm:prSet presAssocID="{805999B2-8C08-4716-95D8-7C0B41E153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6E931E-84B4-4F8D-B52E-4674A960D681}" type="pres">
      <dgm:prSet presAssocID="{805999B2-8C08-4716-95D8-7C0B41E15374}" presName="radial" presStyleCnt="0">
        <dgm:presLayoutVars>
          <dgm:animLvl val="ctr"/>
        </dgm:presLayoutVars>
      </dgm:prSet>
      <dgm:spPr/>
    </dgm:pt>
    <dgm:pt modelId="{2FE98E24-47B6-48D0-9A38-DA02B37F1323}" type="pres">
      <dgm:prSet presAssocID="{AFCB2B21-2265-4EDE-9E06-66C1F3A54B1D}" presName="centerShape" presStyleLbl="vennNode1" presStyleIdx="0" presStyleCnt="5" custScaleX="138294" custScaleY="105470" custLinFactNeighborX="588" custLinFactNeighborY="-159"/>
      <dgm:spPr/>
      <dgm:t>
        <a:bodyPr/>
        <a:lstStyle/>
        <a:p>
          <a:endParaRPr lang="ru-RU"/>
        </a:p>
      </dgm:t>
    </dgm:pt>
    <dgm:pt modelId="{A7EA3A3F-D52C-46C0-A732-1862357205E3}" type="pres">
      <dgm:prSet presAssocID="{DAA6CC1C-EE22-46EF-ADE2-CB66518EFD2A}" presName="node" presStyleLbl="vennNode1" presStyleIdx="1" presStyleCnt="5" custScaleX="174775" custRadScaleRad="101730" custRadScaleInc="1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1D697-7BA1-4488-8A35-6B612AFBDA20}" type="pres">
      <dgm:prSet presAssocID="{103E56A1-76D2-42D7-8BB1-1EAFEE513B38}" presName="node" presStyleLbl="vennNode1" presStyleIdx="2" presStyleCnt="5" custScaleX="199029" custRadScaleRad="153991" custRadScaleInc="-2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86B71-15CE-4391-B05A-B1F3A12C7681}" type="pres">
      <dgm:prSet presAssocID="{496E87C5-F240-4909-A3A8-F3A25D036A13}" presName="node" presStyleLbl="vennNode1" presStyleIdx="3" presStyleCnt="5" custScaleX="224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3B050-9038-4949-BC56-4DC2C3A14132}" type="pres">
      <dgm:prSet presAssocID="{F23CBA6A-3581-403A-B393-BEA4B5650D78}" presName="node" presStyleLbl="vennNode1" presStyleIdx="4" presStyleCnt="5" custScaleX="187529" custRadScaleRad="148411" custRadScaleInc="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02F94D-D62D-4740-A095-43A5830B469A}" srcId="{805999B2-8C08-4716-95D8-7C0B41E15374}" destId="{AFCB2B21-2265-4EDE-9E06-66C1F3A54B1D}" srcOrd="0" destOrd="0" parTransId="{96ECDE70-0916-464D-A798-3E05DE9D88D3}" sibTransId="{9D0187F9-D1B2-44F7-97A8-6617AF767A36}"/>
    <dgm:cxn modelId="{99089C5E-AC49-4899-B705-C0513DD9A227}" srcId="{AFCB2B21-2265-4EDE-9E06-66C1F3A54B1D}" destId="{F23CBA6A-3581-403A-B393-BEA4B5650D78}" srcOrd="3" destOrd="0" parTransId="{16F3D4A4-FBCD-49A2-8DDA-CD9403F06C06}" sibTransId="{1D7EC70E-36F5-47D1-8C63-A59F8A8953D0}"/>
    <dgm:cxn modelId="{DD542DC6-7CFF-4D85-B514-C799593488B4}" srcId="{AFCB2B21-2265-4EDE-9E06-66C1F3A54B1D}" destId="{496E87C5-F240-4909-A3A8-F3A25D036A13}" srcOrd="2" destOrd="0" parTransId="{0854CF91-9947-47A0-8AB2-3722928DCA31}" sibTransId="{03B7852E-C032-487D-9DBC-61B52C3F8647}"/>
    <dgm:cxn modelId="{C682A199-AD1B-46BB-B8FA-2CB3119195C4}" type="presOf" srcId="{496E87C5-F240-4909-A3A8-F3A25D036A13}" destId="{D7486B71-15CE-4391-B05A-B1F3A12C7681}" srcOrd="0" destOrd="0" presId="urn:microsoft.com/office/officeart/2005/8/layout/radial3"/>
    <dgm:cxn modelId="{B06335BD-DBFD-4E9E-A482-260132B4AE4D}" srcId="{AFCB2B21-2265-4EDE-9E06-66C1F3A54B1D}" destId="{DAA6CC1C-EE22-46EF-ADE2-CB66518EFD2A}" srcOrd="0" destOrd="0" parTransId="{ABA2140B-E44A-4F05-90A2-D0AE3813C39B}" sibTransId="{5BAC6934-45CE-4090-880F-39377B2BAA71}"/>
    <dgm:cxn modelId="{B7F63936-49F9-4CFF-AED2-7D733A9B10D5}" type="presOf" srcId="{F23CBA6A-3581-403A-B393-BEA4B5650D78}" destId="{48D3B050-9038-4949-BC56-4DC2C3A14132}" srcOrd="0" destOrd="0" presId="urn:microsoft.com/office/officeart/2005/8/layout/radial3"/>
    <dgm:cxn modelId="{81B11FEB-9588-41E7-BFCE-2CBE6DA9A10A}" type="presOf" srcId="{DAA6CC1C-EE22-46EF-ADE2-CB66518EFD2A}" destId="{A7EA3A3F-D52C-46C0-A732-1862357205E3}" srcOrd="0" destOrd="0" presId="urn:microsoft.com/office/officeart/2005/8/layout/radial3"/>
    <dgm:cxn modelId="{6AD2D012-DFF7-48EB-810D-EACDB1E27693}" srcId="{AFCB2B21-2265-4EDE-9E06-66C1F3A54B1D}" destId="{103E56A1-76D2-42D7-8BB1-1EAFEE513B38}" srcOrd="1" destOrd="0" parTransId="{435F163D-AE50-4C29-876B-C8027E6186CF}" sibTransId="{00C420F3-B981-47EB-AECA-CD2F515C15A9}"/>
    <dgm:cxn modelId="{47CDA061-B599-4DDA-967A-F7B7F41388DC}" type="presOf" srcId="{103E56A1-76D2-42D7-8BB1-1EAFEE513B38}" destId="{2DB1D697-7BA1-4488-8A35-6B612AFBDA20}" srcOrd="0" destOrd="0" presId="urn:microsoft.com/office/officeart/2005/8/layout/radial3"/>
    <dgm:cxn modelId="{BDF7C8E2-E16F-4C30-B7DF-1E799BBE6578}" type="presOf" srcId="{805999B2-8C08-4716-95D8-7C0B41E15374}" destId="{1147C6ED-1779-4DB6-AFF9-86FB4EA0B20A}" srcOrd="0" destOrd="0" presId="urn:microsoft.com/office/officeart/2005/8/layout/radial3"/>
    <dgm:cxn modelId="{2E94A1B1-9B3E-4AEE-A039-A80B607BFE41}" type="presOf" srcId="{AFCB2B21-2265-4EDE-9E06-66C1F3A54B1D}" destId="{2FE98E24-47B6-48D0-9A38-DA02B37F1323}" srcOrd="0" destOrd="0" presId="urn:microsoft.com/office/officeart/2005/8/layout/radial3"/>
    <dgm:cxn modelId="{B881FF76-342D-417C-8D0A-9516D716F092}" type="presParOf" srcId="{1147C6ED-1779-4DB6-AFF9-86FB4EA0B20A}" destId="{B46E931E-84B4-4F8D-B52E-4674A960D681}" srcOrd="0" destOrd="0" presId="urn:microsoft.com/office/officeart/2005/8/layout/radial3"/>
    <dgm:cxn modelId="{ED558A12-750E-481B-A888-B0655766057C}" type="presParOf" srcId="{B46E931E-84B4-4F8D-B52E-4674A960D681}" destId="{2FE98E24-47B6-48D0-9A38-DA02B37F1323}" srcOrd="0" destOrd="0" presId="urn:microsoft.com/office/officeart/2005/8/layout/radial3"/>
    <dgm:cxn modelId="{5D584573-C075-4DD2-AEB3-1533B90351C9}" type="presParOf" srcId="{B46E931E-84B4-4F8D-B52E-4674A960D681}" destId="{A7EA3A3F-D52C-46C0-A732-1862357205E3}" srcOrd="1" destOrd="0" presId="urn:microsoft.com/office/officeart/2005/8/layout/radial3"/>
    <dgm:cxn modelId="{E8F80F39-B30B-4017-9DC1-888403BDC5D8}" type="presParOf" srcId="{B46E931E-84B4-4F8D-B52E-4674A960D681}" destId="{2DB1D697-7BA1-4488-8A35-6B612AFBDA20}" srcOrd="2" destOrd="0" presId="urn:microsoft.com/office/officeart/2005/8/layout/radial3"/>
    <dgm:cxn modelId="{9B7744BB-1E62-4614-86C3-1F06AF8CE41D}" type="presParOf" srcId="{B46E931E-84B4-4F8D-B52E-4674A960D681}" destId="{D7486B71-15CE-4391-B05A-B1F3A12C7681}" srcOrd="3" destOrd="0" presId="urn:microsoft.com/office/officeart/2005/8/layout/radial3"/>
    <dgm:cxn modelId="{9A77CCCA-DECB-4719-99FC-576FD36BF5F5}" type="presParOf" srcId="{B46E931E-84B4-4F8D-B52E-4674A960D681}" destId="{48D3B050-9038-4949-BC56-4DC2C3A1413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49CB4D-D397-4336-8519-AD586BFD2A5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4DF626-3309-4820-8EC7-F72D8F042865}">
      <dgm:prSet phldrT="[Текст]" custT="1"/>
      <dgm:spPr/>
      <dgm:t>
        <a:bodyPr/>
        <a:lstStyle/>
        <a:p>
          <a:r>
            <a:rPr lang="ru-RU" sz="2400" dirty="0" smtClean="0"/>
            <a:t>Построение образовательной политики</a:t>
          </a:r>
          <a:endParaRPr lang="ru-RU" sz="2400" dirty="0"/>
        </a:p>
      </dgm:t>
    </dgm:pt>
    <dgm:pt modelId="{DCC16533-2357-48BB-AEBD-B20D1AF5B055}" type="parTrans" cxnId="{4A1590AD-11D4-4F27-BF95-6303BDA88395}">
      <dgm:prSet/>
      <dgm:spPr/>
      <dgm:t>
        <a:bodyPr/>
        <a:lstStyle/>
        <a:p>
          <a:endParaRPr lang="ru-RU"/>
        </a:p>
      </dgm:t>
    </dgm:pt>
    <dgm:pt modelId="{7C7C8E4C-5582-43B9-82AE-29A23CEB9E9D}" type="sibTrans" cxnId="{4A1590AD-11D4-4F27-BF95-6303BDA88395}">
      <dgm:prSet/>
      <dgm:spPr/>
      <dgm:t>
        <a:bodyPr/>
        <a:lstStyle/>
        <a:p>
          <a:endParaRPr lang="ru-RU"/>
        </a:p>
      </dgm:t>
    </dgm:pt>
    <dgm:pt modelId="{FABDD79E-F2A0-4434-9BDE-6E1A679437AA}">
      <dgm:prSet phldrT="[Текст]" custT="1"/>
      <dgm:spPr/>
      <dgm:t>
        <a:bodyPr/>
        <a:lstStyle/>
        <a:p>
          <a:r>
            <a:rPr lang="ru-RU" sz="2000" dirty="0" smtClean="0"/>
            <a:t>Решения </a:t>
          </a:r>
          <a:r>
            <a:rPr lang="ru-RU" sz="2000" dirty="0" err="1" smtClean="0"/>
            <a:t>задач:формирования</a:t>
          </a:r>
          <a:r>
            <a:rPr lang="ru-RU" sz="2000" dirty="0" smtClean="0"/>
            <a:t> программы, анализа профессиональной деятельности, взаимодействия с семьями</a:t>
          </a:r>
          <a:endParaRPr lang="ru-RU" sz="2000" dirty="0"/>
        </a:p>
      </dgm:t>
    </dgm:pt>
    <dgm:pt modelId="{33D205D3-0B8E-4ECC-BD72-C65557CCAC3B}" type="parTrans" cxnId="{E86CF457-7B64-41C6-9BE0-C2F37D9B8818}">
      <dgm:prSet/>
      <dgm:spPr/>
      <dgm:t>
        <a:bodyPr/>
        <a:lstStyle/>
        <a:p>
          <a:endParaRPr lang="ru-RU"/>
        </a:p>
      </dgm:t>
    </dgm:pt>
    <dgm:pt modelId="{298B2E7A-C3AC-4EE3-876D-126854AB3CE2}" type="sibTrans" cxnId="{E86CF457-7B64-41C6-9BE0-C2F37D9B8818}">
      <dgm:prSet/>
      <dgm:spPr/>
      <dgm:t>
        <a:bodyPr/>
        <a:lstStyle/>
        <a:p>
          <a:endParaRPr lang="ru-RU"/>
        </a:p>
      </dgm:t>
    </dgm:pt>
    <dgm:pt modelId="{64D4DBDD-57FF-4BF2-B6C6-02411D4EC5CE}">
      <dgm:prSet phldrT="[Текст]" custT="1"/>
      <dgm:spPr/>
      <dgm:t>
        <a:bodyPr/>
        <a:lstStyle/>
        <a:p>
          <a:r>
            <a:rPr lang="ru-RU" sz="2400" dirty="0" smtClean="0"/>
            <a:t>Изучение характеристик образования детей</a:t>
          </a:r>
          <a:endParaRPr lang="ru-RU" sz="2400" dirty="0"/>
        </a:p>
      </dgm:t>
    </dgm:pt>
    <dgm:pt modelId="{37E99CA3-62D9-459F-82E2-B7F72B1C4380}" type="parTrans" cxnId="{5D5490F0-7D8F-458E-93F6-6B14EA913772}">
      <dgm:prSet/>
      <dgm:spPr/>
      <dgm:t>
        <a:bodyPr/>
        <a:lstStyle/>
        <a:p>
          <a:endParaRPr lang="ru-RU"/>
        </a:p>
      </dgm:t>
    </dgm:pt>
    <dgm:pt modelId="{1541F5D6-5055-4068-903D-F65472DF47FD}" type="sibTrans" cxnId="{5D5490F0-7D8F-458E-93F6-6B14EA913772}">
      <dgm:prSet/>
      <dgm:spPr/>
      <dgm:t>
        <a:bodyPr/>
        <a:lstStyle/>
        <a:p>
          <a:endParaRPr lang="ru-RU"/>
        </a:p>
      </dgm:t>
    </dgm:pt>
    <dgm:pt modelId="{82D60675-B689-4E5A-8839-A0A4BBDAE679}">
      <dgm:prSet phldrT="[Текст]" custT="1"/>
      <dgm:spPr/>
      <dgm:t>
        <a:bodyPr/>
        <a:lstStyle/>
        <a:p>
          <a:r>
            <a:rPr lang="ru-RU" sz="2000" dirty="0" smtClean="0"/>
            <a:t>Информирование родителей и общественности относительно целей ДО</a:t>
          </a:r>
          <a:endParaRPr lang="ru-RU" sz="2000" dirty="0"/>
        </a:p>
      </dgm:t>
    </dgm:pt>
    <dgm:pt modelId="{80E0E1D0-9CD1-4A27-A966-453DD22648B1}" type="parTrans" cxnId="{5B8CA0D2-6432-490A-B0EB-E9E11BF1FE30}">
      <dgm:prSet/>
      <dgm:spPr/>
      <dgm:t>
        <a:bodyPr/>
        <a:lstStyle/>
        <a:p>
          <a:endParaRPr lang="ru-RU"/>
        </a:p>
      </dgm:t>
    </dgm:pt>
    <dgm:pt modelId="{9945A8CD-F3B4-4893-9B1F-2AAD420C57B5}" type="sibTrans" cxnId="{5B8CA0D2-6432-490A-B0EB-E9E11BF1FE30}">
      <dgm:prSet/>
      <dgm:spPr/>
      <dgm:t>
        <a:bodyPr/>
        <a:lstStyle/>
        <a:p>
          <a:endParaRPr lang="ru-RU"/>
        </a:p>
      </dgm:t>
    </dgm:pt>
    <dgm:pt modelId="{5893894A-F370-4185-A2F9-C84C45B5341E}" type="pres">
      <dgm:prSet presAssocID="{8449CB4D-D397-4336-8519-AD586BFD2A5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88D9C8-3113-4D59-8AA9-E815D9FF6CEC}" type="pres">
      <dgm:prSet presAssocID="{8449CB4D-D397-4336-8519-AD586BFD2A5C}" presName="diamond" presStyleLbl="bgShp" presStyleIdx="0" presStyleCnt="1"/>
      <dgm:spPr/>
    </dgm:pt>
    <dgm:pt modelId="{00E2E7EE-E66E-4CCC-B9A6-C7C9200D1FD1}" type="pres">
      <dgm:prSet presAssocID="{8449CB4D-D397-4336-8519-AD586BFD2A5C}" presName="quad1" presStyleLbl="node1" presStyleIdx="0" presStyleCnt="4" custScaleX="170220" custScaleY="94736" custLinFactNeighborX="-39747" custLinFactNeighborY="13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690B9-0DDA-4D58-A50D-7DF340A95E6D}" type="pres">
      <dgm:prSet presAssocID="{8449CB4D-D397-4336-8519-AD586BFD2A5C}" presName="quad2" presStyleLbl="node1" presStyleIdx="1" presStyleCnt="4" custScaleX="194878" custScaleY="97368" custLinFactNeighborX="41454" custLinFactNeighborY="-2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52DC9-AF3C-4EFD-9576-93321010DB57}" type="pres">
      <dgm:prSet presAssocID="{8449CB4D-D397-4336-8519-AD586BFD2A5C}" presName="quad3" presStyleLbl="node1" presStyleIdx="2" presStyleCnt="4" custScaleX="165834" custScaleY="97574" custLinFactNeighborX="-42793" custLinFactNeighborY="38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657A4-4DF2-4695-BD38-AD905D7687F5}" type="pres">
      <dgm:prSet presAssocID="{8449CB4D-D397-4336-8519-AD586BFD2A5C}" presName="quad4" presStyleLbl="node1" presStyleIdx="3" presStyleCnt="4" custScaleX="194684" custLinFactNeighborX="35491" custLinFactNeighborY="25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5490F0-7D8F-458E-93F6-6B14EA913772}" srcId="{8449CB4D-D397-4336-8519-AD586BFD2A5C}" destId="{64D4DBDD-57FF-4BF2-B6C6-02411D4EC5CE}" srcOrd="2" destOrd="0" parTransId="{37E99CA3-62D9-459F-82E2-B7F72B1C4380}" sibTransId="{1541F5D6-5055-4068-903D-F65472DF47FD}"/>
    <dgm:cxn modelId="{E86CF457-7B64-41C6-9BE0-C2F37D9B8818}" srcId="{8449CB4D-D397-4336-8519-AD586BFD2A5C}" destId="{FABDD79E-F2A0-4434-9BDE-6E1A679437AA}" srcOrd="1" destOrd="0" parTransId="{33D205D3-0B8E-4ECC-BD72-C65557CCAC3B}" sibTransId="{298B2E7A-C3AC-4EE3-876D-126854AB3CE2}"/>
    <dgm:cxn modelId="{5B8CA0D2-6432-490A-B0EB-E9E11BF1FE30}" srcId="{8449CB4D-D397-4336-8519-AD586BFD2A5C}" destId="{82D60675-B689-4E5A-8839-A0A4BBDAE679}" srcOrd="3" destOrd="0" parTransId="{80E0E1D0-9CD1-4A27-A966-453DD22648B1}" sibTransId="{9945A8CD-F3B4-4893-9B1F-2AAD420C57B5}"/>
    <dgm:cxn modelId="{14281F40-4031-4C43-8469-0CCC1589D54C}" type="presOf" srcId="{FABDD79E-F2A0-4434-9BDE-6E1A679437AA}" destId="{F63690B9-0DDA-4D58-A50D-7DF340A95E6D}" srcOrd="0" destOrd="0" presId="urn:microsoft.com/office/officeart/2005/8/layout/matrix3"/>
    <dgm:cxn modelId="{3FF90281-6F31-4F22-8C78-7CBD724481D9}" type="presOf" srcId="{504DF626-3309-4820-8EC7-F72D8F042865}" destId="{00E2E7EE-E66E-4CCC-B9A6-C7C9200D1FD1}" srcOrd="0" destOrd="0" presId="urn:microsoft.com/office/officeart/2005/8/layout/matrix3"/>
    <dgm:cxn modelId="{1BA6D216-ABD4-4572-9A9C-6BCD1ED45722}" type="presOf" srcId="{82D60675-B689-4E5A-8839-A0A4BBDAE679}" destId="{DD9657A4-4DF2-4695-BD38-AD905D7687F5}" srcOrd="0" destOrd="0" presId="urn:microsoft.com/office/officeart/2005/8/layout/matrix3"/>
    <dgm:cxn modelId="{4A1590AD-11D4-4F27-BF95-6303BDA88395}" srcId="{8449CB4D-D397-4336-8519-AD586BFD2A5C}" destId="{504DF626-3309-4820-8EC7-F72D8F042865}" srcOrd="0" destOrd="0" parTransId="{DCC16533-2357-48BB-AEBD-B20D1AF5B055}" sibTransId="{7C7C8E4C-5582-43B9-82AE-29A23CEB9E9D}"/>
    <dgm:cxn modelId="{128AA0DD-D0D4-4335-98F6-ECBB8C9F935E}" type="presOf" srcId="{64D4DBDD-57FF-4BF2-B6C6-02411D4EC5CE}" destId="{32352DC9-AF3C-4EFD-9576-93321010DB57}" srcOrd="0" destOrd="0" presId="urn:microsoft.com/office/officeart/2005/8/layout/matrix3"/>
    <dgm:cxn modelId="{E5D5D23D-156C-4308-9039-FB86BE2D2964}" type="presOf" srcId="{8449CB4D-D397-4336-8519-AD586BFD2A5C}" destId="{5893894A-F370-4185-A2F9-C84C45B5341E}" srcOrd="0" destOrd="0" presId="urn:microsoft.com/office/officeart/2005/8/layout/matrix3"/>
    <dgm:cxn modelId="{B58B2BDA-95D2-4EE3-B45A-5176E52B8996}" type="presParOf" srcId="{5893894A-F370-4185-A2F9-C84C45B5341E}" destId="{5C88D9C8-3113-4D59-8AA9-E815D9FF6CEC}" srcOrd="0" destOrd="0" presId="urn:microsoft.com/office/officeart/2005/8/layout/matrix3"/>
    <dgm:cxn modelId="{BA5EC059-3320-494A-A6AA-37C563CE91F3}" type="presParOf" srcId="{5893894A-F370-4185-A2F9-C84C45B5341E}" destId="{00E2E7EE-E66E-4CCC-B9A6-C7C9200D1FD1}" srcOrd="1" destOrd="0" presId="urn:microsoft.com/office/officeart/2005/8/layout/matrix3"/>
    <dgm:cxn modelId="{1D532088-4244-4326-8F85-16EFF95BF4CC}" type="presParOf" srcId="{5893894A-F370-4185-A2F9-C84C45B5341E}" destId="{F63690B9-0DDA-4D58-A50D-7DF340A95E6D}" srcOrd="2" destOrd="0" presId="urn:microsoft.com/office/officeart/2005/8/layout/matrix3"/>
    <dgm:cxn modelId="{C907265F-E7A5-418A-BEE0-8B2B02622A83}" type="presParOf" srcId="{5893894A-F370-4185-A2F9-C84C45B5341E}" destId="{32352DC9-AF3C-4EFD-9576-93321010DB57}" srcOrd="3" destOrd="0" presId="urn:microsoft.com/office/officeart/2005/8/layout/matrix3"/>
    <dgm:cxn modelId="{8D3F86C0-4387-40BB-B591-EF5CF5392916}" type="presParOf" srcId="{5893894A-F370-4185-A2F9-C84C45B5341E}" destId="{DD9657A4-4DF2-4695-BD38-AD905D7687F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C4D09-803A-4B31-B494-685392F8B0D9}">
      <dsp:nvSpPr>
        <dsp:cNvPr id="0" name=""/>
        <dsp:cNvSpPr/>
      </dsp:nvSpPr>
      <dsp:spPr>
        <a:xfrm>
          <a:off x="2225040" y="2284102"/>
          <a:ext cx="1645920" cy="16459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листопад</a:t>
          </a:r>
          <a:endParaRPr lang="ru-RU" sz="2200" kern="1200" dirty="0"/>
        </a:p>
      </dsp:txBody>
      <dsp:txXfrm>
        <a:off x="2466079" y="2525141"/>
        <a:ext cx="1163842" cy="1163842"/>
      </dsp:txXfrm>
    </dsp:sp>
    <dsp:sp modelId="{508404DA-F69C-48B0-9F64-D6F36BBA31D6}">
      <dsp:nvSpPr>
        <dsp:cNvPr id="0" name=""/>
        <dsp:cNvSpPr/>
      </dsp:nvSpPr>
      <dsp:spPr>
        <a:xfrm rot="11700000">
          <a:off x="758329" y="2451712"/>
          <a:ext cx="1438394" cy="4690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0956FA8-EFB8-4563-854E-E92388E04B98}">
      <dsp:nvSpPr>
        <dsp:cNvPr id="0" name=""/>
        <dsp:cNvSpPr/>
      </dsp:nvSpPr>
      <dsp:spPr>
        <a:xfrm>
          <a:off x="1023" y="1874664"/>
          <a:ext cx="1563624" cy="1250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 меня новые кеды –в них удобно перешагивать</a:t>
          </a:r>
          <a:endParaRPr lang="ru-RU" sz="1800" kern="1200" dirty="0"/>
        </a:p>
      </dsp:txBody>
      <dsp:txXfrm>
        <a:off x="37661" y="1911302"/>
        <a:ext cx="1490348" cy="1177623"/>
      </dsp:txXfrm>
    </dsp:sp>
    <dsp:sp modelId="{63B17036-D5A7-4CE3-95F8-056A3C08EBBC}">
      <dsp:nvSpPr>
        <dsp:cNvPr id="0" name=""/>
        <dsp:cNvSpPr/>
      </dsp:nvSpPr>
      <dsp:spPr>
        <a:xfrm rot="14700000">
          <a:off x="1641679" y="1398977"/>
          <a:ext cx="1438394" cy="4690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38A91C-6626-413F-BCB9-F0C663005054}">
      <dsp:nvSpPr>
        <dsp:cNvPr id="0" name=""/>
        <dsp:cNvSpPr/>
      </dsp:nvSpPr>
      <dsp:spPr>
        <a:xfrm>
          <a:off x="1275118" y="356257"/>
          <a:ext cx="1563624" cy="1250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Мы были на море – через камни </a:t>
          </a:r>
          <a:endParaRPr lang="ru-RU" sz="1800" kern="1200" dirty="0"/>
        </a:p>
      </dsp:txBody>
      <dsp:txXfrm>
        <a:off x="1311756" y="392895"/>
        <a:ext cx="1490348" cy="1177623"/>
      </dsp:txXfrm>
    </dsp:sp>
    <dsp:sp modelId="{F133B0E7-92E5-446A-BEA9-8688B4BA8F7E}">
      <dsp:nvSpPr>
        <dsp:cNvPr id="0" name=""/>
        <dsp:cNvSpPr/>
      </dsp:nvSpPr>
      <dsp:spPr>
        <a:xfrm rot="17700000">
          <a:off x="3015926" y="1398977"/>
          <a:ext cx="1438394" cy="4690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1B648B-A10F-4774-B5CA-9B73D4254D00}">
      <dsp:nvSpPr>
        <dsp:cNvPr id="0" name=""/>
        <dsp:cNvSpPr/>
      </dsp:nvSpPr>
      <dsp:spPr>
        <a:xfrm>
          <a:off x="3257257" y="356257"/>
          <a:ext cx="1563624" cy="1250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Сегодня выпал снег- листочки замёл и через лужи</a:t>
          </a:r>
          <a:endParaRPr lang="ru-RU" sz="1800" kern="1200" dirty="0"/>
        </a:p>
      </dsp:txBody>
      <dsp:txXfrm>
        <a:off x="3293895" y="392895"/>
        <a:ext cx="1490348" cy="1177623"/>
      </dsp:txXfrm>
    </dsp:sp>
    <dsp:sp modelId="{1144E858-6FFD-48C2-A5F9-4C6511902348}">
      <dsp:nvSpPr>
        <dsp:cNvPr id="0" name=""/>
        <dsp:cNvSpPr/>
      </dsp:nvSpPr>
      <dsp:spPr>
        <a:xfrm rot="20700000">
          <a:off x="3899275" y="2451712"/>
          <a:ext cx="1438394" cy="4690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9EBCC2-9893-4842-AB48-BE1918DD1A5D}">
      <dsp:nvSpPr>
        <dsp:cNvPr id="0" name=""/>
        <dsp:cNvSpPr/>
      </dsp:nvSpPr>
      <dsp:spPr>
        <a:xfrm>
          <a:off x="4531352" y="1874664"/>
          <a:ext cx="1563624" cy="1250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Мама купила варежки – разогреем ручки и гулять</a:t>
          </a:r>
          <a:endParaRPr lang="ru-RU" sz="1800" kern="1200" dirty="0"/>
        </a:p>
      </dsp:txBody>
      <dsp:txXfrm>
        <a:off x="4567990" y="1911302"/>
        <a:ext cx="1490348" cy="1177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98E24-47B6-48D0-9A38-DA02B37F1323}">
      <dsp:nvSpPr>
        <dsp:cNvPr id="0" name=""/>
        <dsp:cNvSpPr/>
      </dsp:nvSpPr>
      <dsp:spPr>
        <a:xfrm>
          <a:off x="2291304" y="971542"/>
          <a:ext cx="3611907" cy="27546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Непосредственное вовлечение родителей в образовательную деятельность</a:t>
          </a:r>
          <a:endParaRPr lang="ru-RU" sz="2000" kern="1200" dirty="0"/>
        </a:p>
      </dsp:txBody>
      <dsp:txXfrm>
        <a:off x="2820256" y="1374947"/>
        <a:ext cx="2554003" cy="1947813"/>
      </dsp:txXfrm>
    </dsp:sp>
    <dsp:sp modelId="{A7EA3A3F-D52C-46C0-A732-1862357205E3}">
      <dsp:nvSpPr>
        <dsp:cNvPr id="0" name=""/>
        <dsp:cNvSpPr/>
      </dsp:nvSpPr>
      <dsp:spPr>
        <a:xfrm>
          <a:off x="2971791" y="0"/>
          <a:ext cx="2282351" cy="1305879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Выявление потребностей</a:t>
          </a:r>
          <a:endParaRPr lang="ru-RU" sz="1800" kern="1200" dirty="0"/>
        </a:p>
      </dsp:txBody>
      <dsp:txXfrm>
        <a:off x="3306034" y="191242"/>
        <a:ext cx="1613865" cy="923395"/>
      </dsp:txXfrm>
    </dsp:sp>
    <dsp:sp modelId="{2DB1D697-7BA1-4488-8A35-6B612AFBDA20}">
      <dsp:nvSpPr>
        <dsp:cNvPr id="0" name=""/>
        <dsp:cNvSpPr/>
      </dsp:nvSpPr>
      <dsp:spPr>
        <a:xfrm>
          <a:off x="5395441" y="1614488"/>
          <a:ext cx="2599079" cy="1305879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Поддержка образовательных инициатив семей</a:t>
          </a:r>
          <a:endParaRPr lang="ru-RU" sz="1800" kern="1200" dirty="0"/>
        </a:p>
      </dsp:txBody>
      <dsp:txXfrm>
        <a:off x="5776067" y="1805730"/>
        <a:ext cx="1837827" cy="923395"/>
      </dsp:txXfrm>
    </dsp:sp>
    <dsp:sp modelId="{D7486B71-15CE-4391-B05A-B1F3A12C7681}">
      <dsp:nvSpPr>
        <dsp:cNvPr id="0" name=""/>
        <dsp:cNvSpPr/>
      </dsp:nvSpPr>
      <dsp:spPr>
        <a:xfrm>
          <a:off x="2610948" y="3402178"/>
          <a:ext cx="2932614" cy="1305879"/>
        </a:xfrm>
        <a:prstGeom prst="ellipse">
          <a:avLst/>
        </a:prstGeom>
        <a:solidFill>
          <a:srgbClr val="FFC000">
            <a:alpha val="76000"/>
          </a:srgb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Создание образовательных проектов</a:t>
          </a:r>
          <a:endParaRPr lang="ru-RU" sz="1800" kern="1200" dirty="0"/>
        </a:p>
      </dsp:txBody>
      <dsp:txXfrm>
        <a:off x="3040419" y="3593420"/>
        <a:ext cx="2073672" cy="923395"/>
      </dsp:txXfrm>
    </dsp:sp>
    <dsp:sp modelId="{48D3B050-9038-4949-BC56-4DC2C3A14132}">
      <dsp:nvSpPr>
        <dsp:cNvPr id="0" name=""/>
        <dsp:cNvSpPr/>
      </dsp:nvSpPr>
      <dsp:spPr>
        <a:xfrm>
          <a:off x="328593" y="1685938"/>
          <a:ext cx="2448903" cy="1305879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Совместные занятия</a:t>
          </a:r>
          <a:endParaRPr lang="ru-RU" sz="1800" kern="1200" dirty="0"/>
        </a:p>
      </dsp:txBody>
      <dsp:txXfrm>
        <a:off x="687227" y="1877180"/>
        <a:ext cx="1731635" cy="9233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8D9C8-3113-4D59-8AA9-E815D9FF6CEC}">
      <dsp:nvSpPr>
        <dsp:cNvPr id="0" name=""/>
        <dsp:cNvSpPr/>
      </dsp:nvSpPr>
      <dsp:spPr>
        <a:xfrm>
          <a:off x="1647337" y="0"/>
          <a:ext cx="4708525" cy="470852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E2E7EE-E66E-4CCC-B9A6-C7C9200D1FD1}">
      <dsp:nvSpPr>
        <dsp:cNvPr id="0" name=""/>
        <dsp:cNvSpPr/>
      </dsp:nvSpPr>
      <dsp:spPr>
        <a:xfrm>
          <a:off x="720029" y="471475"/>
          <a:ext cx="3125791" cy="1739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Построение образовательной политики</a:t>
          </a:r>
          <a:endParaRPr lang="ru-RU" sz="2400" kern="1200" dirty="0"/>
        </a:p>
      </dsp:txBody>
      <dsp:txXfrm>
        <a:off x="804952" y="556398"/>
        <a:ext cx="2955945" cy="1569814"/>
      </dsp:txXfrm>
    </dsp:sp>
    <dsp:sp modelId="{F63690B9-0DDA-4D58-A50D-7DF340A95E6D}">
      <dsp:nvSpPr>
        <dsp:cNvPr id="0" name=""/>
        <dsp:cNvSpPr/>
      </dsp:nvSpPr>
      <dsp:spPr>
        <a:xfrm>
          <a:off x="3962323" y="400042"/>
          <a:ext cx="3578592" cy="1787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Решения </a:t>
          </a:r>
          <a:r>
            <a:rPr lang="ru-RU" sz="2000" kern="1200" dirty="0" err="1" smtClean="0"/>
            <a:t>задач:формирования</a:t>
          </a:r>
          <a:r>
            <a:rPr lang="ru-RU" sz="2000" kern="1200" dirty="0" smtClean="0"/>
            <a:t> программы, анализа профессиональной деятельности, взаимодействия с семьями</a:t>
          </a:r>
          <a:endParaRPr lang="ru-RU" sz="2000" kern="1200" dirty="0"/>
        </a:p>
      </dsp:txBody>
      <dsp:txXfrm>
        <a:off x="4049606" y="487325"/>
        <a:ext cx="3404026" cy="1613426"/>
      </dsp:txXfrm>
    </dsp:sp>
    <dsp:sp modelId="{32352DC9-AF3C-4EFD-9576-93321010DB57}">
      <dsp:nvSpPr>
        <dsp:cNvPr id="0" name=""/>
        <dsp:cNvSpPr/>
      </dsp:nvSpPr>
      <dsp:spPr>
        <a:xfrm>
          <a:off x="704365" y="2496323"/>
          <a:ext cx="3045250" cy="1791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Изучение характеристик образования детей</a:t>
          </a:r>
          <a:endParaRPr lang="ru-RU" sz="2400" kern="1200" dirty="0"/>
        </a:p>
      </dsp:txBody>
      <dsp:txXfrm>
        <a:off x="791832" y="2583790"/>
        <a:ext cx="2870316" cy="1616841"/>
      </dsp:txXfrm>
    </dsp:sp>
    <dsp:sp modelId="{DD9657A4-4DF2-4695-BD38-AD905D7687F5}">
      <dsp:nvSpPr>
        <dsp:cNvPr id="0" name=""/>
        <dsp:cNvSpPr/>
      </dsp:nvSpPr>
      <dsp:spPr>
        <a:xfrm>
          <a:off x="3854604" y="2471735"/>
          <a:ext cx="3575030" cy="1836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Информирование родителей и общественности относительно целей ДО</a:t>
          </a:r>
          <a:endParaRPr lang="ru-RU" sz="2000" kern="1200" dirty="0"/>
        </a:p>
      </dsp:txBody>
      <dsp:txXfrm>
        <a:off x="3944246" y="2561377"/>
        <a:ext cx="3395746" cy="165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Модернизация физкультурно-оздоровительной работы в ДОУ в контексте ФГОС ДО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Инструктор по физической </a:t>
            </a:r>
            <a:r>
              <a:rPr lang="ru-RU" sz="1800" dirty="0" smtClean="0"/>
              <a:t>культуре </a:t>
            </a:r>
          </a:p>
          <a:p>
            <a:r>
              <a:rPr lang="ru-RU" sz="1800" dirty="0" err="1" smtClean="0"/>
              <a:t>Латина</a:t>
            </a:r>
            <a:r>
              <a:rPr lang="ru-RU" sz="1800" dirty="0" smtClean="0"/>
              <a:t> Елена Владимировна </a:t>
            </a:r>
            <a:endParaRPr lang="ru-RU" sz="1800" dirty="0" smtClean="0"/>
          </a:p>
          <a:p>
            <a:r>
              <a:rPr lang="ru-RU" sz="1800" dirty="0" smtClean="0"/>
              <a:t>МБДОУ «Детский сад №47</a:t>
            </a:r>
            <a:r>
              <a:rPr lang="ru-RU" sz="1800" dirty="0" smtClean="0"/>
              <a:t>»</a:t>
            </a:r>
          </a:p>
          <a:p>
            <a:r>
              <a:rPr lang="ru-RU" sz="1800" dirty="0" smtClean="0"/>
              <a:t>г. Арзамас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Ключевой принцип стандарта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поддержка разнообразия ребёнка и, соответственно, переход от диагностики отбора к диагностике развития(А. </a:t>
            </a:r>
            <a:r>
              <a:rPr lang="ru-RU" i="1" dirty="0" err="1" smtClean="0"/>
              <a:t>Асмолов</a:t>
            </a:r>
            <a:r>
              <a:rPr lang="ru-RU" i="1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i="1" dirty="0" smtClean="0"/>
              <a:t>Центральная </a:t>
            </a:r>
            <a:r>
              <a:rPr lang="ru-RU" i="1" dirty="0" err="1" smtClean="0"/>
              <a:t>психодидактическая</a:t>
            </a:r>
            <a:r>
              <a:rPr lang="ru-RU" i="1" dirty="0" smtClean="0"/>
              <a:t> технология стандарта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51864"/>
          </a:xfrm>
        </p:spPr>
        <p:txBody>
          <a:bodyPr/>
          <a:lstStyle/>
          <a:p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развивающее взаимодействие </a:t>
            </a:r>
            <a:r>
              <a:rPr lang="ru-RU" i="1" dirty="0" smtClean="0">
                <a:solidFill>
                  <a:srgbClr val="FF0000"/>
                </a:solidFill>
              </a:rPr>
              <a:t>ребёнка со взрослыми и со сверстниками</a:t>
            </a:r>
            <a:r>
              <a:rPr lang="ru-RU" i="1" dirty="0" smtClean="0"/>
              <a:t>, а не только одностороннее воздействие на ребёнка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Образовательная программа определяется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 программа психолого-педагогической поддержки,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позитивной социализации,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индивидуализации ребенка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Тетрадь взаимодействия со специалистами (пример)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9" cy="447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/>
                <a:gridCol w="642942"/>
                <a:gridCol w="1571636"/>
                <a:gridCol w="2143140"/>
                <a:gridCol w="1928827"/>
                <a:gridCol w="1257288"/>
              </a:tblGrid>
              <a:tr h="1912205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Зона ближайшего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Построение образовательной траектории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возникновения образовательной ситуации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Динамика развития</a:t>
                      </a:r>
                      <a:endParaRPr lang="ru-RU" dirty="0"/>
                    </a:p>
                  </a:txBody>
                  <a:tcPr/>
                </a:tc>
              </a:tr>
              <a:tr h="1416459">
                <a:tc>
                  <a:txBody>
                    <a:bodyPr/>
                    <a:lstStyle/>
                    <a:p>
                      <a:r>
                        <a:rPr lang="ru-RU" dirty="0" smtClean="0"/>
                        <a:t>11ок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прыжки на одной ноге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Игровая ситуация (реальная, проблемная, творческая и т. п.)</a:t>
                      </a:r>
                    </a:p>
                    <a:p>
                      <a:r>
                        <a:rPr lang="ru-RU" dirty="0" smtClean="0"/>
                        <a:t>«аист на крыше», «цапля обедает», «заболела ножка», «по узенькой дорожке 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октября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 прыжка на одной ноге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Поддержка инициативы ребёнка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Пример: перешагивание через предметы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2143116"/>
          <a:ext cx="609600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с родителями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Целевые ориентиры</a:t>
            </a: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738536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внимание!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240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Модернизация физкультурно-оздоровительной работы в ДОУ в контексте ФГОС ДО</vt:lpstr>
      <vt:lpstr>Ключевой принцип стандарта </vt:lpstr>
      <vt:lpstr>Центральная психодидактическая технология стандарта </vt:lpstr>
      <vt:lpstr>Образовательная программа определяется :</vt:lpstr>
      <vt:lpstr>Тетрадь взаимодействия со специалистами (пример)</vt:lpstr>
      <vt:lpstr>Поддержка инициативы ребёнка</vt:lpstr>
      <vt:lpstr>Взаимодействие с родителями</vt:lpstr>
      <vt:lpstr>Целевые ориентиры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физкультурно-оздоровительной работы в ДОУ в контексте ФГОС ДО</dc:title>
  <cp:lastModifiedBy>люда</cp:lastModifiedBy>
  <cp:revision>17</cp:revision>
  <dcterms:modified xsi:type="dcterms:W3CDTF">2014-11-26T13:37:38Z</dcterms:modified>
</cp:coreProperties>
</file>