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0" d="100"/>
          <a:sy n="60" d="100"/>
        </p:scale>
        <p:origin x="-1080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04759-DE70-4198-8A7B-9CE7D171540E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НОД в средней группе с ИКТ «В гостях у Белого мишки»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Воспитатель МБДОУ № 462 </a:t>
            </a:r>
            <a:r>
              <a:rPr lang="ru-RU" sz="2800" dirty="0" err="1" smtClean="0"/>
              <a:t>Ашрабзянова</a:t>
            </a:r>
            <a:r>
              <a:rPr lang="ru-RU" sz="2800" dirty="0" smtClean="0"/>
              <a:t> Н.В.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643602" cy="4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00400" cy="257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05064"/>
            <a:ext cx="3458716" cy="266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268760"/>
            <a:ext cx="3536439" cy="256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5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eisbaer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570789" cy="497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338_ORIGINAL_1269933233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24847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isbaer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296086" cy="355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Морж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ihookeanskiy_mor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144768" cy="450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864096"/>
          </a:xfrm>
        </p:spPr>
        <p:txBody>
          <a:bodyPr/>
          <a:lstStyle/>
          <a:p>
            <a:pPr algn="ctr"/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4936_1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5715000" cy="468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«Найди и назови лишнюю картинку»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386336" cy="261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360040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338437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73156136_3818013_afrikanskii_le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437112"/>
            <a:ext cx="3600400" cy="233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«Отгадай по описанию»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004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l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05064"/>
            <a:ext cx="3600400" cy="27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36149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 свидания!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576cadcfb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892100" cy="470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34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НОД в средней группе с ИКТ «В гостях у Белого мишки» Воспитатель МБДОУ № 462 Ашрабзянова Н.В.</vt:lpstr>
      <vt:lpstr>Загадки</vt:lpstr>
      <vt:lpstr>Белый медведь</vt:lpstr>
      <vt:lpstr>Слайд 4</vt:lpstr>
      <vt:lpstr>Морж</vt:lpstr>
      <vt:lpstr>Северный олень</vt:lpstr>
      <vt:lpstr>«Найди и назови лишнюю картинку»</vt:lpstr>
      <vt:lpstr>«Отгадай по описанию»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дом</cp:lastModifiedBy>
  <cp:revision>16</cp:revision>
  <dcterms:created xsi:type="dcterms:W3CDTF">2014-01-10T15:24:38Z</dcterms:created>
  <dcterms:modified xsi:type="dcterms:W3CDTF">2014-10-13T18:29:27Z</dcterms:modified>
</cp:coreProperties>
</file>