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373" r:id="rId2"/>
    <p:sldId id="329" r:id="rId3"/>
    <p:sldId id="336" r:id="rId4"/>
    <p:sldId id="286" r:id="rId5"/>
    <p:sldId id="391" r:id="rId6"/>
    <p:sldId id="387" r:id="rId7"/>
    <p:sldId id="390" r:id="rId8"/>
    <p:sldId id="388" r:id="rId9"/>
    <p:sldId id="389" r:id="rId10"/>
    <p:sldId id="392" r:id="rId11"/>
    <p:sldId id="393" r:id="rId12"/>
    <p:sldId id="323" r:id="rId13"/>
    <p:sldId id="365" r:id="rId14"/>
    <p:sldId id="366" r:id="rId15"/>
    <p:sldId id="375" r:id="rId16"/>
    <p:sldId id="380" r:id="rId17"/>
    <p:sldId id="381" r:id="rId18"/>
    <p:sldId id="374" r:id="rId19"/>
    <p:sldId id="370" r:id="rId20"/>
    <p:sldId id="382" r:id="rId21"/>
    <p:sldId id="342" r:id="rId22"/>
    <p:sldId id="343" r:id="rId23"/>
    <p:sldId id="378" r:id="rId24"/>
    <p:sldId id="385" r:id="rId25"/>
    <p:sldId id="34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NA7 X86" initials="DX" lastIdx="3" clrIdx="0"/>
  <p:cmAuthor id="1" name="1" initials="1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76165" autoAdjust="0"/>
  </p:normalViewPr>
  <p:slideViewPr>
    <p:cSldViewPr>
      <p:cViewPr>
        <p:scale>
          <a:sx n="38" d="100"/>
          <a:sy n="38" d="100"/>
        </p:scale>
        <p:origin x="-2598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A8C56-D5D6-46FF-B0E2-009B7AADFC08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70E6B-C631-4D25-A7B7-94FCE15D7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8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70E6B-C631-4D25-A7B7-94FCE15D7A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70E6B-C631-4D25-A7B7-94FCE15D7A7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70E6B-C631-4D25-A7B7-94FCE15D7A7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70E6B-C631-4D25-A7B7-94FCE15D7A7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70E6B-C631-4D25-A7B7-94FCE15D7A7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Проектная деятельность на тему: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«Пернатые друзья»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1600" b="1" dirty="0" smtClean="0"/>
              <a:t>Автор проекта: </a:t>
            </a:r>
            <a:r>
              <a:rPr lang="ru-RU" sz="1600" dirty="0" smtClean="0"/>
              <a:t>воспитатель старшей группы №5ГБОУ СОШ2044 </a:t>
            </a:r>
          </a:p>
          <a:p>
            <a:pPr algn="r">
              <a:buNone/>
            </a:pPr>
            <a:r>
              <a:rPr lang="ru-RU" sz="1600" dirty="0" smtClean="0"/>
              <a:t>Мирная Марина Николаевна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Москва 2014 г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Лепим птичек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папка детский сад 2о14 06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817440"/>
            <a:ext cx="813690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Помогаем птичкам найти свой домик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папка детский сад 2о14 0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961456"/>
            <a:ext cx="8208912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ДИДИКТИЧЕСКИЕ  ИГРЫ</a:t>
            </a:r>
            <a:br>
              <a:rPr lang="ru-RU" sz="3200" dirty="0" smtClean="0"/>
            </a:br>
            <a:r>
              <a:rPr lang="ru-RU" sz="3200" dirty="0" err="1" smtClean="0"/>
              <a:t>Сова-ночная</a:t>
            </a:r>
            <a:r>
              <a:rPr lang="ru-RU" sz="3200" dirty="0" smtClean="0"/>
              <a:t>  птица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детский сад 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43924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11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КУКУШКА  НЕ ВЬЕТ  ГНЕЗДО,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детский сад 0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575" y="1700808"/>
            <a:ext cx="8079880" cy="450912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008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dirty="0" err="1" smtClean="0"/>
              <a:t>Утка-водоплавающая</a:t>
            </a:r>
            <a:r>
              <a:rPr lang="ru-RU" dirty="0" smtClean="0"/>
              <a:t> птица.</a:t>
            </a:r>
            <a:endParaRPr lang="ru-RU" dirty="0"/>
          </a:p>
        </p:txBody>
      </p:sp>
      <p:pic>
        <p:nvPicPr>
          <p:cNvPr id="4098" name="Picture 2" descr="C:\Users\1\Desktop\детский сад 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136904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ПОДБОР  ККНИГ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детский сад 0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6489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ИЗУЧАЕМ ПТИЦ    </a:t>
            </a:r>
            <a:endParaRPr lang="ru-RU" dirty="0"/>
          </a:p>
        </p:txBody>
      </p:sp>
      <p:pic>
        <p:nvPicPr>
          <p:cNvPr id="1026" name="Picture 2" descr="C:\Users\1\Desktop\детский сад 0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920880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интересно!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детский сад 0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857364"/>
            <a:ext cx="8136904" cy="4412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 СКВОРЕЧНИК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етский сад 0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785926"/>
            <a:ext cx="813690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482453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Очень   стараемся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IMG_2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744416" cy="4536504"/>
          </a:xfrm>
          <a:prstGeom prst="rect">
            <a:avLst/>
          </a:prstGeom>
          <a:noFill/>
        </p:spPr>
      </p:pic>
      <p:pic>
        <p:nvPicPr>
          <p:cNvPr id="5" name="Picture 2" descr="C:\Users\1\Desktop\IMG_2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916832"/>
            <a:ext cx="4392488" cy="4464496"/>
          </a:xfrm>
          <a:prstGeom prst="rect">
            <a:avLst/>
          </a:prstGeom>
          <a:noFill/>
        </p:spPr>
      </p:pic>
      <p:pic>
        <p:nvPicPr>
          <p:cNvPr id="2050" name="Picture 2" descr="C:\Users\1\Desktop\детский сад 0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64896" cy="43651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3"/>
            <a:ext cx="9128125" cy="645318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Расширение  и обогащение знаний  детей о птицах .</a:t>
            </a:r>
          </a:p>
          <a:p>
            <a:pPr algn="ctr">
              <a:buNone/>
            </a:pPr>
            <a:r>
              <a:rPr lang="ru-RU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углублять знания  детей о птицах;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установить связь между строением и образом жизни  птиц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  экосистеме.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  роли человека в жизни птиц;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 роли птиц в жизни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учить устанавливать причинно-следственные связи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между весенними природными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явлениями,понимать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взаимодействие живой и неживой природы;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  образное  и логическое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мышление,память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воспитывать у детей эмоционально-положительного отношения к птицам, желание беречь птиц.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Смастерили сказочную птицу</a:t>
            </a:r>
            <a:endParaRPr lang="ru-RU" dirty="0"/>
          </a:p>
        </p:txBody>
      </p:sp>
      <p:pic>
        <p:nvPicPr>
          <p:cNvPr id="3" name="Picture 2" descr="C:\Users\1\Desktop\SAM_01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419056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 Наш мини музей  «Птички-невелички»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" name="Picture 3" descr="C:\Users\1\Desktop\деревня 073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4040188" cy="3030537"/>
          </a:xfrm>
          <a:prstGeom prst="rect">
            <a:avLst/>
          </a:prstGeom>
          <a:noFill/>
        </p:spPr>
      </p:pic>
      <p:pic>
        <p:nvPicPr>
          <p:cNvPr id="8" name="Picture 2" descr="C:\Users\1\Desktop\деревня 07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2225" y="2276475"/>
            <a:ext cx="4041775" cy="30305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251518" y="5499085"/>
            <a:ext cx="8092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1\Desktop\деревня 0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428868"/>
            <a:ext cx="3168352" cy="3088364"/>
          </a:xfrm>
          <a:prstGeom prst="rect">
            <a:avLst/>
          </a:prstGeom>
          <a:noFill/>
        </p:spPr>
      </p:pic>
      <p:pic>
        <p:nvPicPr>
          <p:cNvPr id="4" name="Picture 2" descr="C:\Users\1\Desktop\деревня 0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096344" cy="3456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609329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427983" y="1150586"/>
            <a:ext cx="7249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Экспонаты  </a:t>
            </a:r>
            <a:r>
              <a:rPr lang="ru-RU" smtClean="0"/>
              <a:t>нашего мини-музея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Птичий хор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2285991"/>
            <a:ext cx="4038600" cy="4068933"/>
          </a:xfrm>
        </p:spPr>
        <p:txBody>
          <a:bodyPr/>
          <a:lstStyle/>
          <a:p>
            <a:r>
              <a:rPr lang="ru-RU" dirty="0" smtClean="0"/>
              <a:t>Птичий дуэт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ДИРИЖЕР  ХОРА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esktop\детский сад 0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28802"/>
            <a:ext cx="8280920" cy="4380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ПТИЧКА-НЕВЕЛИЧКА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детский сад 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000240"/>
            <a:ext cx="7848872" cy="4607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1297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СПАСИБО  ЗА ВНИМАНИЕ!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785992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Этапы проекта: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en-US" sz="2800" dirty="0" smtClean="0"/>
              <a:t>I </a:t>
            </a:r>
            <a:r>
              <a:rPr lang="ru-RU" sz="2800" dirty="0" smtClean="0"/>
              <a:t>этап - организационный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en-US" sz="2800" dirty="0" smtClean="0"/>
              <a:t>II </a:t>
            </a:r>
            <a:r>
              <a:rPr lang="ru-RU" sz="2800" dirty="0" smtClean="0"/>
              <a:t>этап - планирование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en-US" sz="2800" dirty="0" smtClean="0"/>
              <a:t>III </a:t>
            </a:r>
            <a:r>
              <a:rPr lang="ru-RU" sz="2800" dirty="0" smtClean="0"/>
              <a:t>этап – выполнение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en-US" sz="2800" dirty="0" smtClean="0"/>
              <a:t>IV </a:t>
            </a:r>
            <a:r>
              <a:rPr lang="ru-RU" sz="2800" dirty="0" smtClean="0"/>
              <a:t>этап -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презентация проекта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5582432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7584" y="692696"/>
            <a:ext cx="7848872" cy="5544616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None/>
            </a:pPr>
            <a:r>
              <a:rPr lang="ru-RU" sz="12800" dirty="0" smtClean="0">
                <a:solidFill>
                  <a:schemeClr val="tx2"/>
                </a:solidFill>
                <a:latin typeface="+mj-lt"/>
              </a:rPr>
              <a:t>План проекта</a:t>
            </a:r>
          </a:p>
          <a:p>
            <a:pPr marL="1371600" indent="-1371600">
              <a:buNone/>
            </a:pPr>
            <a:r>
              <a:rPr lang="ru-RU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                  - </a:t>
            </a:r>
            <a:r>
              <a:rPr lang="ru-RU" sz="9600" dirty="0" smtClean="0">
                <a:latin typeface="+mj-lt"/>
              </a:rPr>
              <a:t>Беседа  « Пернатые друзья».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-Изготовление альбома « </a:t>
            </a:r>
            <a:r>
              <a:rPr lang="ru-RU" sz="9600" dirty="0" err="1" smtClean="0">
                <a:latin typeface="+mj-lt"/>
              </a:rPr>
              <a:t>Птицы-наши</a:t>
            </a:r>
            <a:r>
              <a:rPr lang="ru-RU" sz="9600" dirty="0" smtClean="0">
                <a:latin typeface="+mj-lt"/>
              </a:rPr>
              <a:t> друзья».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-Подбор стихов, загадок, книг для чтения.              -Дидактические игры: « Отгадай и назови»,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«Четвертый лишний», «Скажи одним словом», « Продолжи предложение, найди причину».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-   Рисование скворечника.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- Чтение художественной литературы: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М.Горький «</a:t>
            </a:r>
            <a:r>
              <a:rPr lang="ru-RU" sz="9600" dirty="0" err="1" smtClean="0">
                <a:latin typeface="+mj-lt"/>
              </a:rPr>
              <a:t>Воробьишка</a:t>
            </a:r>
            <a:r>
              <a:rPr lang="ru-RU" sz="9600" dirty="0" smtClean="0">
                <a:latin typeface="+mj-lt"/>
              </a:rPr>
              <a:t>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В. Бианки «Синичкин календарь».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 Н.Сладков  «Синичкина  кладовая».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  </a:t>
            </a:r>
            <a:r>
              <a:rPr lang="ru-RU" sz="9600" dirty="0" err="1" smtClean="0">
                <a:latin typeface="+mj-lt"/>
              </a:rPr>
              <a:t>Г.Скребицкий</a:t>
            </a:r>
            <a:r>
              <a:rPr lang="ru-RU" sz="9600" dirty="0" smtClean="0">
                <a:latin typeface="+mj-lt"/>
              </a:rPr>
              <a:t> « На лесной поляне».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  Изготовление птичек из природного материала и пластилина.</a:t>
            </a:r>
          </a:p>
          <a:p>
            <a:pPr marL="1371600" indent="-1371600">
              <a:buNone/>
            </a:pPr>
            <a:endParaRPr lang="ru-RU" sz="9600" dirty="0" smtClean="0">
              <a:latin typeface="+mj-lt"/>
            </a:endParaRP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    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</a:t>
            </a:r>
          </a:p>
          <a:p>
            <a:pPr marL="1371600" indent="-1371600">
              <a:buNone/>
            </a:pPr>
            <a:r>
              <a:rPr lang="ru-RU" sz="9600" dirty="0" smtClean="0">
                <a:latin typeface="+mj-lt"/>
              </a:rPr>
              <a:t>                  -</a:t>
            </a:r>
            <a:endParaRPr lang="ru-RU" sz="9600" i="1" dirty="0" smtClean="0">
              <a:latin typeface="+mj-lt"/>
            </a:endParaRP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sz="28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от мудрой совы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1\Desktop\папка детский сад 2о14 0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556792"/>
            <a:ext cx="914400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Слушаем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папка детский сад 2о14 0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556792"/>
            <a:ext cx="8352927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папка детский сад 2о14 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352928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занятиях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esktop\папка детский сад 2о14 0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5292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Выполняем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esktop\папка детский сад 2о14 0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000240"/>
            <a:ext cx="835292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1547</TotalTime>
  <Words>232</Words>
  <Application>Microsoft Office PowerPoint</Application>
  <PresentationFormat>Экран (4:3)</PresentationFormat>
  <Paragraphs>93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Проектная деятельность на тему:  «Пернатые друзья»</vt:lpstr>
      <vt:lpstr>Презентация PowerPoint</vt:lpstr>
      <vt:lpstr>Этапы проекта: </vt:lpstr>
      <vt:lpstr>              </vt:lpstr>
      <vt:lpstr>Загадка от мудрой совы</vt:lpstr>
      <vt:lpstr>Слушаем задание</vt:lpstr>
      <vt:lpstr>физкультминутка</vt:lpstr>
      <vt:lpstr>На занятиях интересно</vt:lpstr>
      <vt:lpstr>Выполняем задание</vt:lpstr>
      <vt:lpstr>Лепим птичек</vt:lpstr>
      <vt:lpstr>Помогаем птичкам найти свой домик</vt:lpstr>
      <vt:lpstr>ДИДИКТИЧЕСКИЕ  ИГРЫ Сова-ночная  птица</vt:lpstr>
      <vt:lpstr>  КУКУШКА  НЕ ВЬЕТ  ГНЕЗДО,</vt:lpstr>
      <vt:lpstr>               </vt:lpstr>
      <vt:lpstr>ПОДБОР  ККНИГ</vt:lpstr>
      <vt:lpstr>          </vt:lpstr>
      <vt:lpstr>Как интересно!</vt:lpstr>
      <vt:lpstr>РИСУЕМ  СКВОРЕЧНИК</vt:lpstr>
      <vt:lpstr>Очень   стараемся</vt:lpstr>
      <vt:lpstr>Смастерили сказочную птицу</vt:lpstr>
      <vt:lpstr>  Наш мини музей  «Птички-невелички» </vt:lpstr>
      <vt:lpstr>Экспонаты  нашего мини-музея</vt:lpstr>
      <vt:lpstr>          ДИРИЖЕР  ХОРА</vt:lpstr>
      <vt:lpstr>ПТИЧКА-НЕВЕЛИЧКА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Администратор</dc:creator>
  <cp:lastModifiedBy>2703</cp:lastModifiedBy>
  <cp:revision>242</cp:revision>
  <dcterms:created xsi:type="dcterms:W3CDTF">2012-12-19T14:51:55Z</dcterms:created>
  <dcterms:modified xsi:type="dcterms:W3CDTF">2014-10-13T11:18:42Z</dcterms:modified>
</cp:coreProperties>
</file>