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8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6FC93-2D25-4429-BB86-2CD71FE9F728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1790A-4734-408B-A82B-371AA29B2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4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5.png"/><Relationship Id="rId2" Type="http://schemas.openxmlformats.org/officeDocument/2006/relationships/image" Target="../media/image48.jpeg"/><Relationship Id="rId16" Type="http://schemas.openxmlformats.org/officeDocument/2006/relationships/image" Target="../media/image35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3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43.jpeg"/><Relationship Id="rId3" Type="http://schemas.openxmlformats.org/officeDocument/2006/relationships/image" Target="../media/image3.png"/><Relationship Id="rId21" Type="http://schemas.openxmlformats.org/officeDocument/2006/relationships/image" Target="../media/image41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38.png"/><Relationship Id="rId16" Type="http://schemas.openxmlformats.org/officeDocument/2006/relationships/image" Target="../media/image35.png"/><Relationship Id="rId20" Type="http://schemas.openxmlformats.org/officeDocument/2006/relationships/image" Target="../media/image18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4.png"/><Relationship Id="rId10" Type="http://schemas.openxmlformats.org/officeDocument/2006/relationships/image" Target="../media/image39.jpeg"/><Relationship Id="rId19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Relationship Id="rId22" Type="http://schemas.openxmlformats.org/officeDocument/2006/relationships/image" Target="../media/image42.png"/><Relationship Id="rId27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Дидактическая игра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«Кто где живет»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Подготовила:      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       воспитатель ГБДОУ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                  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д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 №47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Гаджиева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Нурият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Казиевна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 advTm="5975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Арктика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Крайне низкие температуры в течение всего года делают эту землю малопригодной для жизни: большая часть  территории покрыта толстым слоем льда 365 дней в году.</a:t>
            </a:r>
            <a:endParaRPr lang="ru-RU" sz="1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2454" y="714357"/>
            <a:ext cx="3050008" cy="3143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585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арктик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285860"/>
            <a:ext cx="4662501" cy="3500462"/>
          </a:xfrm>
          <a:prstGeom prst="rect">
            <a:avLst/>
          </a:prstGeom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357562"/>
            <a:ext cx="1166794" cy="8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072206"/>
            <a:ext cx="5786478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785786" y="285728"/>
            <a:ext cx="3071834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2866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28662" y="0"/>
            <a:ext cx="100013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28794" y="0"/>
            <a:ext cx="78581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14612" y="0"/>
            <a:ext cx="114300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857488" y="6072206"/>
            <a:ext cx="107157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5929306"/>
            <a:ext cx="100012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57224" y="6000768"/>
            <a:ext cx="92869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2066" y="5929306"/>
            <a:ext cx="10191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929058" y="0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72198" y="5857878"/>
            <a:ext cx="1142976" cy="10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000743"/>
            <a:ext cx="776289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786314" y="0"/>
            <a:ext cx="76199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643570" y="0"/>
            <a:ext cx="714348" cy="57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429388" y="0"/>
            <a:ext cx="6191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7072330" y="0"/>
            <a:ext cx="1047734" cy="79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8077214" y="857232"/>
            <a:ext cx="1066786" cy="82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0" y="5072074"/>
            <a:ext cx="114297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0" y="1857364"/>
            <a:ext cx="114297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215206" y="5714997"/>
            <a:ext cx="952500" cy="114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072462" y="1928802"/>
            <a:ext cx="1071538" cy="92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5786454"/>
            <a:ext cx="1000125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4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0" y="5072074"/>
            <a:ext cx="114297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8000999" y="0"/>
            <a:ext cx="1143001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8215306" y="5786431"/>
            <a:ext cx="928694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929058" y="5929312"/>
            <a:ext cx="1095376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5367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4511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  </a:t>
            </a:r>
            <a:r>
              <a:rPr lang="ru-RU" sz="1400" dirty="0" err="1" smtClean="0"/>
              <a:t>арктике</a:t>
            </a:r>
            <a:r>
              <a:rPr lang="ru-RU" sz="1400" dirty="0" smtClean="0"/>
              <a:t> можно встретить:  морских котиков                          </a:t>
            </a:r>
            <a:r>
              <a:rPr lang="ru-RU" sz="1400" dirty="0" err="1" smtClean="0"/>
              <a:t>пинг</a:t>
            </a:r>
            <a:r>
              <a:rPr lang="ru-RU" sz="1400" dirty="0" smtClean="0"/>
              <a:t>-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винов</a:t>
            </a:r>
            <a:r>
              <a:rPr lang="ru-RU" sz="1400" dirty="0" smtClean="0"/>
              <a:t>                              тюленей                            белых медведей                                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291"/>
            <a:ext cx="7772400" cy="33575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388" y="4429133"/>
            <a:ext cx="952500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4929198"/>
            <a:ext cx="1047734" cy="79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71934" y="5000636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5000636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14348" y="214290"/>
            <a:ext cx="47577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4617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326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28670"/>
            <a:ext cx="7772400" cy="4840305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Ход игры</a:t>
            </a:r>
            <a:r>
              <a:rPr lang="ru-RU" sz="1800" cap="none" dirty="0" smtClean="0">
                <a:solidFill>
                  <a:srgbClr val="FF0000"/>
                </a:solidFill>
              </a:rPr>
              <a:t>: </a:t>
            </a: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1) дети могут обобщать и классифицировать    животных                                                                    </a:t>
            </a:r>
            <a:b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                                по  типу: « животные и птицы», « животные жарких и    </a:t>
            </a:r>
            <a:b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                                холодных стран».</a:t>
            </a:r>
            <a:b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                        2)  ведущий раздаёт всем игрокам большие карты с </a:t>
            </a:r>
            <a:b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                             изображением   различных сред обитания  животных. </a:t>
            </a:r>
            <a:b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                             Затем поочередно из  мешка достает картинки с  </a:t>
            </a:r>
            <a:b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                             изображениями зверей, птиц, насекомых  рыб, и т.д.   </a:t>
            </a:r>
            <a:r>
              <a:rPr lang="ru-RU" sz="1800" cap="small" dirty="0" smtClean="0"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sz="18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cap="small" dirty="0" smtClean="0">
                <a:latin typeface="Times New Roman" pitchFamily="18" charset="0"/>
                <a:cs typeface="Times New Roman" pitchFamily="18" charset="0"/>
              </a:rPr>
              <a:t>                             предлагает их детям</a:t>
            </a: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. Дети закрывают пустые  </a:t>
            </a:r>
            <a:b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                            квадраты на карте маленькими картинками в     </a:t>
            </a:r>
            <a:b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                            соответствии с моделью на своей карте. Тот, кто  первым  </a:t>
            </a:r>
            <a:b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                            закроет все квадраты на своей карте , выигрывает.                                                 </a:t>
            </a:r>
            <a:b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sz="18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285729"/>
            <a:ext cx="7772400" cy="642941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Игра предназначена для детей 6-7 лет.</a:t>
            </a:r>
          </a:p>
          <a:p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Наша планета — Земля — это огромная среда обитания, состоящая из разных сред, складывающихся в прекрасную картину, как мозаика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Цель: </a:t>
            </a:r>
            <a:r>
              <a:rPr lang="ru-RU" sz="2400" b="1" dirty="0" smtClean="0"/>
              <a:t>закреплять умение детей систематизировать животных по среде обитания.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Задачи: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знакомство с внешним видом и названием животных;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знакомство с местами обитания животных;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расширение словарного запаса;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Развитие зрительной памяти.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Tm="6208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   Лес</a:t>
            </a:r>
            <a:endParaRPr lang="ru-RU" sz="4000" dirty="0"/>
          </a:p>
        </p:txBody>
      </p:sp>
      <p:pic>
        <p:nvPicPr>
          <p:cNvPr id="5" name="Содержимое 4" descr="лес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00430" y="642918"/>
            <a:ext cx="4643470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Здравствуй, лес, дремучий лес,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Полный сказок и чудес!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Ты о чем шумишь листвою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Ночью темной, грозовою?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Что там шепчешь на заре,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Весь в росе как в серебре?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Кто в глуши твоей таится?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Что за зверь? Какая птица?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Все открой, не утаи: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Ты же видишь — мы свои!</a:t>
            </a: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Автор: С. Погорельский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 advTm="5991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с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27142"/>
            <a:ext cx="9144000" cy="6985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072206"/>
            <a:ext cx="5786478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785786" y="285728"/>
            <a:ext cx="3071834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2866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0"/>
            <a:ext cx="100013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28794" y="0"/>
            <a:ext cx="78581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14612" y="0"/>
            <a:ext cx="114300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488" y="6072206"/>
            <a:ext cx="107157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5929306"/>
            <a:ext cx="100012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57224" y="6000768"/>
            <a:ext cx="92869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6" y="5929306"/>
            <a:ext cx="10191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929058" y="0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98" y="5857878"/>
            <a:ext cx="1142976" cy="10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000743"/>
            <a:ext cx="776289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786314" y="0"/>
            <a:ext cx="76199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5643570" y="0"/>
            <a:ext cx="714348" cy="57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6429388" y="0"/>
            <a:ext cx="6191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7072330" y="0"/>
            <a:ext cx="1047734" cy="79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8077214" y="857232"/>
            <a:ext cx="1066786" cy="82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0" y="5072074"/>
            <a:ext cx="114297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0" y="3357562"/>
            <a:ext cx="1166794" cy="8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0" y="1857364"/>
            <a:ext cx="114297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215206" y="5714997"/>
            <a:ext cx="952500" cy="114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072462" y="1928802"/>
            <a:ext cx="1071538" cy="92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5786454"/>
            <a:ext cx="1000125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8000999" y="0"/>
            <a:ext cx="1143001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8215306" y="5786431"/>
            <a:ext cx="928694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929058" y="5929312"/>
            <a:ext cx="1095376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5975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572008"/>
            <a:ext cx="7772400" cy="20717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Лесные ЖИТЕЛИ:</a:t>
            </a:r>
            <a:r>
              <a:rPr lang="ru-RU" sz="1400" dirty="0" smtClean="0"/>
              <a:t> медведь              лиса                   белка                  еж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заяц                    лось                   змея                 ящерица                    волк                    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множество птиц.                    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290"/>
            <a:ext cx="7772400" cy="41926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934" y="457200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4572008"/>
            <a:ext cx="7858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15140" y="4572008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86050" y="5214950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728" y="5214950"/>
            <a:ext cx="78581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14810" y="5143512"/>
            <a:ext cx="71437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Рисунок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14348" y="214290"/>
            <a:ext cx="7786742" cy="4214842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929586" y="4500570"/>
            <a:ext cx="642942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072198" y="5214950"/>
            <a:ext cx="714348" cy="57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643834" y="5143512"/>
            <a:ext cx="71434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4227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 Пустыня 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Вот песочница, огромна,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Тут лежат барханы ровно.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Жалко, воду не добыть.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Пересох ручей.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Можно было бы слепить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 smtClean="0">
                <a:solidFill>
                  <a:srgbClr val="FFFF00"/>
                </a:solidFill>
              </a:rPr>
              <a:t>Сотни куличей. (Пустыня)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Админ\Pictures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28"/>
            <a:ext cx="4214842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4743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10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072206"/>
            <a:ext cx="5786478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785786" y="285728"/>
            <a:ext cx="3071834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2866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0"/>
            <a:ext cx="100013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28794" y="0"/>
            <a:ext cx="78581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14612" y="0"/>
            <a:ext cx="114300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488" y="6072206"/>
            <a:ext cx="107157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5929306"/>
            <a:ext cx="100012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928662" y="6000768"/>
            <a:ext cx="92869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00496" y="5929311"/>
            <a:ext cx="1023938" cy="92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2066" y="5929306"/>
            <a:ext cx="10191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929058" y="0"/>
            <a:ext cx="9286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72198" y="5857878"/>
            <a:ext cx="1142976" cy="10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000743"/>
            <a:ext cx="776289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786314" y="0"/>
            <a:ext cx="76199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643570" y="0"/>
            <a:ext cx="714348" cy="57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429388" y="0"/>
            <a:ext cx="61910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7072330" y="0"/>
            <a:ext cx="1047734" cy="79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8072462" y="0"/>
            <a:ext cx="80961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8077214" y="857232"/>
            <a:ext cx="1066786" cy="82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0" y="5072074"/>
            <a:ext cx="114297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0" y="3357562"/>
            <a:ext cx="1166794" cy="8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0" y="1857364"/>
            <a:ext cx="114297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215206" y="5714997"/>
            <a:ext cx="952500" cy="114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072462" y="1928802"/>
            <a:ext cx="1071538" cy="92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1857356" y="6072206"/>
            <a:ext cx="100012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929058" y="5929312"/>
            <a:ext cx="1095376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8" cstate="screen"/>
          <a:srcRect/>
          <a:stretch>
            <a:fillRect/>
          </a:stretch>
        </p:blipFill>
        <p:spPr bwMode="auto">
          <a:xfrm>
            <a:off x="8000999" y="0"/>
            <a:ext cx="1143001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9" cstate="screen"/>
          <a:srcRect/>
          <a:stretch>
            <a:fillRect/>
          </a:stretch>
        </p:blipFill>
        <p:spPr bwMode="auto">
          <a:xfrm>
            <a:off x="8215306" y="5786431"/>
            <a:ext cx="928694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5007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30824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 пустыне можно встретить : верблюда                     черепаху                      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скорпиона                   змея 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39" y="214291"/>
            <a:ext cx="5351473" cy="37147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дмин\Pictures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841" y="285729"/>
            <a:ext cx="4677168" cy="3571899"/>
          </a:xfrm>
          <a:prstGeom prst="rect">
            <a:avLst/>
          </a:prstGeom>
          <a:noFill/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4214818"/>
            <a:ext cx="76199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72396" y="4143380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5984" y="4786322"/>
            <a:ext cx="571504" cy="65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857760"/>
            <a:ext cx="1000125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5523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</TotalTime>
  <Words>248</Words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Дидактическая игра «Кто где живет»</vt:lpstr>
      <vt:lpstr>Ход игры: 1) дети могут обобщать и классифицировать    животных                                                                                                     по  типу: « животные и птицы», « животные жарких и                                     холодных стран».                         2)  ведущий раздаёт всем игрокам большие карты с                               изображением   различных сред обитания  животных.                               Затем поочередно из  мешка достает картинки с                                изображениями зверей, птиц, насекомых  рыб, и т.д.   и                               предлагает их детям. Дети закрывают пустые                               квадраты на карте маленькими картинками в                                  соответствии с моделью на своей карте. Тот, кто  первым                               закроет все квадраты на своей карте , выигрывает.                                                                                  </vt:lpstr>
      <vt:lpstr>Наша планета — Земля — это огромная среда обитания, состоящая из разных сред, складывающихся в прекрасную картину, как мозаика.</vt:lpstr>
      <vt:lpstr>    Лес</vt:lpstr>
      <vt:lpstr>Слайд 5</vt:lpstr>
      <vt:lpstr>Лесные ЖИТЕЛИ: медведь              лиса                   белка                  еж   заяц                    лось                   змея                 ящерица                    волк                        и множество птиц.                        </vt:lpstr>
      <vt:lpstr>  Пустыня </vt:lpstr>
      <vt:lpstr>Слайд 8</vt:lpstr>
      <vt:lpstr>В пустыне можно встретить : верблюда                     черепаху                         скорпиона                   змея </vt:lpstr>
      <vt:lpstr> Арктика</vt:lpstr>
      <vt:lpstr>Слайд 11</vt:lpstr>
      <vt:lpstr>В  арктике можно встретить:  морских котиков                          пинг-   винов                              тюленей                            белых медведей                               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«Кто где живет»</dc:title>
  <dc:creator>Админ</dc:creator>
  <cp:lastModifiedBy>Админ</cp:lastModifiedBy>
  <cp:revision>53</cp:revision>
  <dcterms:created xsi:type="dcterms:W3CDTF">2014-08-26T13:50:46Z</dcterms:created>
  <dcterms:modified xsi:type="dcterms:W3CDTF">2014-12-13T08:39:32Z</dcterms:modified>
</cp:coreProperties>
</file>