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9" r:id="rId2"/>
    <p:sldId id="256" r:id="rId3"/>
    <p:sldId id="259" r:id="rId4"/>
    <p:sldId id="261" r:id="rId5"/>
    <p:sldId id="260" r:id="rId6"/>
    <p:sldId id="269" r:id="rId7"/>
    <p:sldId id="262" r:id="rId8"/>
    <p:sldId id="263" r:id="rId9"/>
    <p:sldId id="268" r:id="rId10"/>
    <p:sldId id="257" r:id="rId11"/>
    <p:sldId id="264" r:id="rId12"/>
    <p:sldId id="265" r:id="rId13"/>
    <p:sldId id="266" r:id="rId14"/>
    <p:sldId id="270" r:id="rId15"/>
    <p:sldId id="276" r:id="rId16"/>
    <p:sldId id="267" r:id="rId17"/>
    <p:sldId id="271" r:id="rId18"/>
    <p:sldId id="275" r:id="rId19"/>
    <p:sldId id="274" r:id="rId20"/>
    <p:sldId id="272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1204000-4611-4F32-880B-D7136B4CAF81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F0DA75-8692-4E44-BCF1-77D5CB6B2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9DF20-4D4D-4FB0-BBAB-41F9F7C6B7DF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F65A-EA72-4944-BBE2-26D70931C6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CF982A-C0A1-4E76-A60A-6E56BED93B95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366BB-71D6-48EB-9735-CB94010C15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C6595-8D34-452C-93DB-709B498AAFB2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A2D2A-073D-411C-91CE-201610E20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23DAA-81EB-4FAB-B918-F15EE1A1BA27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B718-58CF-42EA-842F-ABCF37A18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60A7B-0746-401E-8DBD-EF9959712CBA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FE5CD-A96E-445E-B760-D0551A7E32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C6FAC-3169-4441-9098-7AD6CCC0D4CB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C98F-2F36-4D4A-96F3-5B31075F77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22959-CFAE-4B67-8345-C89CD803F0C0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08796-6DBD-4DC0-8644-76610F29F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0AD22-4874-4800-A724-5A59682B7B95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E0C6A-5EE6-4118-AA10-FEB579BFA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12A88-6F84-47A9-985E-91D54759C62C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3B59B-1C8A-4C68-8741-B932833E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F6150-BC2C-4FFD-B6F5-70B3B26B4D43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A18DE-93E1-460A-AB18-63BC74270C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86495F4-FBFF-4440-9118-EE2B1D2064CB}" type="datetimeFigureOut">
              <a:rPr lang="ru-RU"/>
              <a:pPr/>
              <a:t>14.10.2014</a:t>
            </a:fld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30D1DF0-FEEA-4672-93E1-6A2BDFDD963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229600" cy="4090988"/>
          </a:xfrm>
        </p:spPr>
        <p:txBody>
          <a:bodyPr/>
          <a:lstStyle/>
          <a:p>
            <a:r>
              <a:rPr lang="ru-RU" sz="9600" b="1">
                <a:solidFill>
                  <a:srgbClr val="0066FF"/>
                </a:solidFill>
              </a:rPr>
              <a:t>Морские</a:t>
            </a:r>
            <a:br>
              <a:rPr lang="ru-RU" sz="9600" b="1">
                <a:solidFill>
                  <a:srgbClr val="0066FF"/>
                </a:solidFill>
              </a:rPr>
            </a:br>
            <a:r>
              <a:rPr lang="ru-RU" sz="9600" b="1">
                <a:solidFill>
                  <a:srgbClr val="0066FF"/>
                </a:solidFill>
              </a:rPr>
              <a:t>жители</a:t>
            </a:r>
          </a:p>
        </p:txBody>
      </p:sp>
      <p:pic>
        <p:nvPicPr>
          <p:cNvPr id="13314" name="Picture 4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571875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Без 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60350"/>
            <a:ext cx="7526337" cy="1223963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</a:rPr>
              <a:t>Морская звезда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Рисуно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795963" y="0"/>
            <a:ext cx="3348037" cy="1470025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</a:rPr>
              <a:t>устрица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Рисунок8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96413" cy="6858000"/>
          </a:xfrm>
        </p:spPr>
      </p:pic>
      <p:sp>
        <p:nvSpPr>
          <p:cNvPr id="25602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661025"/>
            <a:ext cx="5651500" cy="1008063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наутилус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Рисунок9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6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6588125" cy="1470025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Морская черепаха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brc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93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64163" y="260350"/>
            <a:ext cx="3492500" cy="1125538"/>
          </a:xfrm>
        </p:spPr>
        <p:txBody>
          <a:bodyPr/>
          <a:lstStyle/>
          <a:p>
            <a:r>
              <a:rPr lang="ru-RU" sz="4800" b="1">
                <a:solidFill>
                  <a:schemeClr val="bg1"/>
                </a:solidFill>
              </a:rPr>
              <a:t>краб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лангу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00" y="0"/>
            <a:ext cx="5651500" cy="1125538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омар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Рисунок10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8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4284663" cy="1470025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кораллы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9200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4" descr="Рисунок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92150"/>
            <a:ext cx="7524750" cy="5643563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87975"/>
            <a:ext cx="5292725" cy="1470025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Белая акула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3708400" cy="1470025"/>
          </a:xfrm>
        </p:spPr>
        <p:txBody>
          <a:bodyPr/>
          <a:lstStyle/>
          <a:p>
            <a:r>
              <a:rPr lang="ru-RU" sz="6000" b="1">
                <a:solidFill>
                  <a:schemeClr val="bg1"/>
                </a:solidFill>
              </a:rPr>
              <a:t>Море…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250825" y="5734050"/>
            <a:ext cx="6769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В нем обитают тысячи удивительных существ</a:t>
            </a: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87975"/>
            <a:ext cx="5905500" cy="1470025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Акула-молот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Dolphin Дельфин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0" y="5387975"/>
            <a:ext cx="52927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Дельфин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004_новый разм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7392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Морской конек</a:t>
            </a:r>
          </a:p>
        </p:txBody>
      </p:sp>
      <p:pic>
        <p:nvPicPr>
          <p:cNvPr id="40962" name="Picture 7" descr="000802_c141_0014_cs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36004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9" descr="tener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268413"/>
            <a:ext cx="43926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 descr="Ответы@Mail.Ru: Какая самая ядовитая медуза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0"/>
            <a:ext cx="4211637" cy="3500438"/>
          </a:xfrm>
          <a:prstGeom prst="rect">
            <a:avLst/>
          </a:prstGeom>
          <a:noFill/>
        </p:spPr>
      </p:pic>
      <p:pic>
        <p:nvPicPr>
          <p:cNvPr id="41990" name="Picture 6" descr="APUS.RU - Хризоара лакт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4488" cy="3771900"/>
          </a:xfrm>
          <a:prstGeom prst="rect">
            <a:avLst/>
          </a:prstGeom>
          <a:noFill/>
        </p:spPr>
      </p:pic>
      <p:pic>
        <p:nvPicPr>
          <p:cNvPr id="41994" name="Picture 10" descr="Медуза. - Медузы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88" y="3500438"/>
            <a:ext cx="4608512" cy="3357562"/>
          </a:xfrm>
          <a:prstGeom prst="rect">
            <a:avLst/>
          </a:prstGeom>
          <a:noFill/>
        </p:spPr>
      </p:pic>
      <p:pic>
        <p:nvPicPr>
          <p:cNvPr id="41996" name="Picture 12" descr="Яркие медузы www.krasfun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68700"/>
            <a:ext cx="4716463" cy="3289300"/>
          </a:xfrm>
          <a:prstGeom prst="rect">
            <a:avLst/>
          </a:prstGeom>
          <a:noFill/>
        </p:spPr>
      </p:pic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132138" y="6165850"/>
            <a:ext cx="207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Медузы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Летающая рыбка</a:t>
            </a:r>
          </a:p>
        </p:txBody>
      </p:sp>
      <p:pic>
        <p:nvPicPr>
          <p:cNvPr id="43010" name="Picture 7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58943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Рисунок3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52413" y="0"/>
            <a:ext cx="9396413" cy="6858000"/>
          </a:xfrm>
        </p:spPr>
      </p:pic>
      <p:sp>
        <p:nvSpPr>
          <p:cNvPr id="15362" name="Rectangle 1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5876925"/>
            <a:ext cx="5932487" cy="6985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>
                <a:solidFill>
                  <a:schemeClr val="bg1"/>
                </a:solidFill>
              </a:rPr>
              <a:t>Яркие рыбки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42705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4" descr="Рисунок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if_29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-252413" y="0"/>
            <a:ext cx="10080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42988" y="5734050"/>
            <a:ext cx="233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Рыба - клоун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076825" y="0"/>
            <a:ext cx="4752975" cy="1470025"/>
          </a:xfrm>
        </p:spPr>
        <p:txBody>
          <a:bodyPr/>
          <a:lstStyle/>
          <a:p>
            <a:r>
              <a:rPr lang="ru-RU" sz="4800" b="1">
                <a:solidFill>
                  <a:schemeClr val="bg1"/>
                </a:solidFill>
              </a:rPr>
              <a:t>скат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ep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795963" y="0"/>
            <a:ext cx="5216525" cy="1268413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</a:rPr>
              <a:t>осьминог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92</TotalTime>
  <Words>33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Wingdings</vt:lpstr>
      <vt:lpstr>Calibri</vt:lpstr>
      <vt:lpstr>Облака</vt:lpstr>
      <vt:lpstr>Морские жители</vt:lpstr>
      <vt:lpstr>Море…</vt:lpstr>
      <vt:lpstr>Слайд 3</vt:lpstr>
      <vt:lpstr>Слайд 4</vt:lpstr>
      <vt:lpstr>Слайд 5</vt:lpstr>
      <vt:lpstr>Слайд 6</vt:lpstr>
      <vt:lpstr>Слайд 7</vt:lpstr>
      <vt:lpstr>скат</vt:lpstr>
      <vt:lpstr>осьминог</vt:lpstr>
      <vt:lpstr>Морская звезда</vt:lpstr>
      <vt:lpstr>устрица</vt:lpstr>
      <vt:lpstr>наутилус</vt:lpstr>
      <vt:lpstr>Морская черепаха</vt:lpstr>
      <vt:lpstr>краб</vt:lpstr>
      <vt:lpstr>омар</vt:lpstr>
      <vt:lpstr>кораллы</vt:lpstr>
      <vt:lpstr>Слайд 17</vt:lpstr>
      <vt:lpstr>Слайд 18</vt:lpstr>
      <vt:lpstr>Белая акула</vt:lpstr>
      <vt:lpstr>Акула-молот</vt:lpstr>
      <vt:lpstr>Слайд 21</vt:lpstr>
      <vt:lpstr>Слайд 22</vt:lpstr>
      <vt:lpstr>Морской конек</vt:lpstr>
      <vt:lpstr>Слайд 24</vt:lpstr>
      <vt:lpstr>Летающая рыбка</vt:lpstr>
    </vt:vector>
  </TitlesOfParts>
  <Company>7я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WORK</cp:lastModifiedBy>
  <cp:revision>9</cp:revision>
  <dcterms:created xsi:type="dcterms:W3CDTF">2004-12-19T18:44:32Z</dcterms:created>
  <dcterms:modified xsi:type="dcterms:W3CDTF">2014-10-13T21:24:40Z</dcterms:modified>
</cp:coreProperties>
</file>