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83BC-44A9-4508-A310-25DDAF594951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9E24-DF5A-45F5-BBA0-020AE8CE7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83BC-44A9-4508-A310-25DDAF594951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9E24-DF5A-45F5-BBA0-020AE8CE7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83BC-44A9-4508-A310-25DDAF594951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9E24-DF5A-45F5-BBA0-020AE8CE7FF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83BC-44A9-4508-A310-25DDAF594951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9E24-DF5A-45F5-BBA0-020AE8CE7F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83BC-44A9-4508-A310-25DDAF594951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9E24-DF5A-45F5-BBA0-020AE8CE7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83BC-44A9-4508-A310-25DDAF594951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9E24-DF5A-45F5-BBA0-020AE8CE7F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83BC-44A9-4508-A310-25DDAF594951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9E24-DF5A-45F5-BBA0-020AE8CE7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83BC-44A9-4508-A310-25DDAF594951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9E24-DF5A-45F5-BBA0-020AE8CE7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83BC-44A9-4508-A310-25DDAF594951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9E24-DF5A-45F5-BBA0-020AE8CE7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83BC-44A9-4508-A310-25DDAF594951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9E24-DF5A-45F5-BBA0-020AE8CE7FF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83BC-44A9-4508-A310-25DDAF594951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9E24-DF5A-45F5-BBA0-020AE8CE7F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7683BC-44A9-4508-A310-25DDAF594951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459E24-DF5A-45F5-BBA0-020AE8CE7F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31236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Крылатый, мохнатый да масляный</a:t>
            </a:r>
            <a:endParaRPr lang="ru-RU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Русская народная сказка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314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 Прибежал блин домой, видит воробей на завалинке - клюв на сторону, плачет, а в избе мышка сидит на лавке, шубка у нее повылезла, хвостик дрожит.</a:t>
            </a:r>
            <a:br>
              <a:rPr lang="ru-RU" sz="2000" b="1" dirty="0"/>
            </a:br>
            <a:r>
              <a:rPr lang="ru-RU" sz="2000" b="1" dirty="0"/>
              <a:t>Вот блин и говорит:</a:t>
            </a:r>
            <a:br>
              <a:rPr lang="ru-RU" sz="2000" b="1" dirty="0"/>
            </a:br>
            <a:r>
              <a:rPr lang="ru-RU" sz="2000" b="1" dirty="0"/>
              <a:t>- Так всегда бывает, когда один на другого кивает, свое дело делать не хочет.</a:t>
            </a:r>
            <a:br>
              <a:rPr lang="ru-RU" sz="2000" b="1" dirty="0"/>
            </a:br>
            <a:r>
              <a:rPr lang="ru-RU" sz="2000" b="1" dirty="0"/>
              <a:t>Тут воробей от стыда под лавку забился.</a:t>
            </a:r>
            <a:endParaRPr lang="ru-RU" sz="2000" dirty="0"/>
          </a:p>
        </p:txBody>
      </p:sp>
      <p:pic>
        <p:nvPicPr>
          <p:cNvPr id="9218" name="Picture 2" descr="Крылатый, мохнатый да масле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504056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506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Ну делать нечего, поплакали, погоревали, да и стали снова жить по-старому. Принялся каждый за свое дело: воробей еду приносит, мышь дрова рубит, а блин щи варит.</a:t>
            </a:r>
            <a:br>
              <a:rPr lang="ru-RU" sz="2000" b="1" dirty="0"/>
            </a:br>
            <a:r>
              <a:rPr lang="ru-RU" sz="2000" b="1" dirty="0"/>
              <a:t>И восстановился в доме лад и порядок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endParaRPr lang="ru-RU" sz="2000" dirty="0"/>
          </a:p>
        </p:txBody>
      </p:sp>
      <p:pic>
        <p:nvPicPr>
          <p:cNvPr id="10242" name="Picture 2" descr="Крылатый, мохнатый да масле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5328592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32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1800" b="1" dirty="0"/>
              <a:t>На лесной опушке в тепленькой избушке жили-были три братца: воробей крылатый, мышонок мохнатый, да блин масляный.</a:t>
            </a:r>
            <a:br>
              <a:rPr lang="ru-RU" sz="1800" b="1" dirty="0"/>
            </a:br>
            <a:r>
              <a:rPr lang="ru-RU" sz="1800" b="1" dirty="0"/>
              <a:t>Жили они поживали, друг друга не обижали. Каждый свою работу делал, другому помогал. Воробей еду приносил, мышонок дрова рубил, а блин щи да кашу варил.</a:t>
            </a:r>
            <a:endParaRPr lang="ru-RU" sz="1800" dirty="0"/>
          </a:p>
        </p:txBody>
      </p:sp>
      <p:pic>
        <p:nvPicPr>
          <p:cNvPr id="2050" name="Picture 2" descr="C:\Users\Администратор\Desktop\1301239757_krylatyj-moxnatyj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352928" cy="46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75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b="1" dirty="0"/>
              <a:t>Бывало сядут друзья за стол - не нахвалятся.</a:t>
            </a:r>
            <a:br>
              <a:rPr lang="ru-RU" sz="2000" b="1" dirty="0"/>
            </a:br>
            <a:r>
              <a:rPr lang="ru-RU" sz="2000" b="1" dirty="0"/>
              <a:t>Воробей говорит:</a:t>
            </a:r>
            <a:br>
              <a:rPr lang="ru-RU" sz="2000" b="1" dirty="0"/>
            </a:br>
            <a:r>
              <a:rPr lang="ru-RU" sz="2000" b="1" dirty="0"/>
              <a:t>- Эх, щи так щи, до чего хороши да жирны!</a:t>
            </a:r>
            <a:br>
              <a:rPr lang="ru-RU" sz="2000" b="1" dirty="0"/>
            </a:br>
            <a:r>
              <a:rPr lang="ru-RU" sz="2000" b="1" dirty="0"/>
              <a:t>А блин ему в ответ:</a:t>
            </a:r>
            <a:br>
              <a:rPr lang="ru-RU" sz="2000" b="1" dirty="0"/>
            </a:br>
            <a:r>
              <a:rPr lang="ru-RU" sz="2000" b="1" dirty="0"/>
              <a:t>- А я, блин масляный, окунусь в горшок, да вылезу - вот щи и жирные.</a:t>
            </a:r>
            <a:endParaRPr lang="ru-RU" sz="2000" dirty="0"/>
          </a:p>
        </p:txBody>
      </p:sp>
      <p:pic>
        <p:nvPicPr>
          <p:cNvPr id="3074" name="Picture 2" descr="C:\Users\Администратор\Desktop\1301239734_krylatyj-moxnatyj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5616624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85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/>
              <a:t>А следом мышь говорит:</a:t>
            </a:r>
            <a:br>
              <a:rPr lang="ru-RU" sz="2000" b="1" dirty="0"/>
            </a:br>
            <a:r>
              <a:rPr lang="ru-RU" sz="2000" b="1" dirty="0"/>
              <a:t>- А я дров навезу, мелко нагрызу, в печь набросаю - хорошо в печке огонь горит, хорошо каша варится!</a:t>
            </a:r>
            <a:br>
              <a:rPr lang="ru-RU" sz="2000" b="1" dirty="0"/>
            </a:br>
            <a:r>
              <a:rPr lang="ru-RU" sz="2000" b="1" dirty="0"/>
              <a:t>- Да и я,- говорит воробей,- не промах: соберу грибов, натащу бобов - вот вы и сыты!</a:t>
            </a:r>
            <a:br>
              <a:rPr lang="ru-RU" sz="2000" b="1" dirty="0"/>
            </a:br>
            <a:r>
              <a:rPr lang="ru-RU" sz="2000" b="1" dirty="0"/>
              <a:t>Так они и жили, друг друга хвалили, да и себя не обижали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endParaRPr lang="ru-RU" sz="2000" dirty="0"/>
          </a:p>
        </p:txBody>
      </p:sp>
      <p:pic>
        <p:nvPicPr>
          <p:cNvPr id="4098" name="Picture 2" descr="C:\Users\Администратор\Desktop\1301239702_krylatyj-moxnatyj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5328592" cy="465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4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Только раз призадумался воробей. "Я,-думает,- больше них работаю, целый день по лесу летаю, ножки бью, крылышки треплю, с утра до вечера на охоте - на тяжелой работе. Не бывать больше этому!"</a:t>
            </a:r>
            <a:br>
              <a:rPr lang="ru-RU" sz="2000" b="1" dirty="0"/>
            </a:br>
            <a:r>
              <a:rPr lang="ru-RU" sz="2000" b="1" dirty="0"/>
              <a:t>На другой день блин пошел на охоту, воробей - дрова рубить, а мышонок обед варит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endParaRPr lang="ru-RU" sz="2000" dirty="0"/>
          </a:p>
        </p:txBody>
      </p:sp>
      <p:pic>
        <p:nvPicPr>
          <p:cNvPr id="5122" name="Picture 2" descr="Крылатый, мохнатый да масле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5544616" cy="471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903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 Вот катится блин по дорожке, а из кустов лиса - как прыгнет, да хвать блина за масляный бок.</a:t>
            </a:r>
            <a:br>
              <a:rPr lang="ru-RU" sz="2000" b="1" dirty="0"/>
            </a:br>
            <a:r>
              <a:rPr lang="ru-RU" sz="2000" b="1" dirty="0"/>
              <a:t>Блин бился, бился - еле вырвался - бок в зубах лисьих оставил, домой прибежал.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6146" name="Picture 2" descr="Крылатый, мохнатый да масле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40768"/>
            <a:ext cx="5256584" cy="51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30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А дома-то что делается! Стала мышка щи варить: чего ни положит, чего ни прибавит, а щи все не хороши, не жирны, не </a:t>
            </a:r>
            <a:r>
              <a:rPr lang="ru-RU" sz="2000" b="1" dirty="0" smtClean="0"/>
              <a:t>масляные! </a:t>
            </a:r>
            <a:r>
              <a:rPr lang="ru-RU" sz="2000" b="1" dirty="0"/>
              <a:t>Вспомнила мышка, как блин щи варил, да и кинулась в горшок. Обварилась, ошпарилась, еле выскочила! Шубка повылезла, хвостик дрожит.</a:t>
            </a:r>
            <a:br>
              <a:rPr lang="ru-RU" sz="2000" b="1" dirty="0"/>
            </a:br>
            <a:r>
              <a:rPr lang="ru-RU" sz="2000" b="1" dirty="0"/>
              <a:t>Села на лавку да слезы льет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endParaRPr lang="ru-RU" sz="2000" dirty="0"/>
          </a:p>
        </p:txBody>
      </p:sp>
      <p:pic>
        <p:nvPicPr>
          <p:cNvPr id="7170" name="Picture 2" descr="Крылатый, мохнатый да масле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5328592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145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556792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rgbClr val="FF0000"/>
                </a:solidFill>
              </a:rPr>
              <a:t>Так они живут, пряники жуют, медком запивают, нас с вами вспоминают».</a:t>
            </a:r>
          </a:p>
        </p:txBody>
      </p:sp>
    </p:spTree>
    <p:extLst>
      <p:ext uri="{BB962C8B-B14F-4D97-AF65-F5344CB8AC3E}">
        <p14:creationId xmlns:p14="http://schemas.microsoft.com/office/powerpoint/2010/main" val="151053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А воробей дрова возил: навозил, натаскал, да давай клевать, на мелкие щепки ломать. Клевал, клевал, клюв на сторону своротил. Сел на завалинку, слезы льет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endParaRPr lang="ru-RU" sz="2000" dirty="0"/>
          </a:p>
        </p:txBody>
      </p:sp>
      <p:pic>
        <p:nvPicPr>
          <p:cNvPr id="8194" name="Picture 2" descr="Крылатый, мохнатый да масле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5112568" cy="52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153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224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Крылатый, мохнатый да масляный</vt:lpstr>
      <vt:lpstr>На лесной опушке в тепленькой избушке жили-были три братца: воробей крылатый, мышонок мохнатый, да блин масляный. Жили они поживали, друг друга не обижали. Каждый свою работу делал, другому помогал. Воробей еду приносил, мышонок дрова рубил, а блин щи да кашу варил.</vt:lpstr>
      <vt:lpstr>Бывало сядут друзья за стол - не нахвалятся. Воробей говорит: - Эх, щи так щи, до чего хороши да жирны! А блин ему в ответ: - А я, блин масляный, окунусь в горшок, да вылезу - вот щи и жирные.</vt:lpstr>
      <vt:lpstr>А следом мышь говорит: - А я дров навезу, мелко нагрызу, в печь набросаю - хорошо в печке огонь горит, хорошо каша варится! - Да и я,- говорит воробей,- не промах: соберу грибов, натащу бобов - вот вы и сыты! Так они и жили, друг друга хвалили, да и себя не обижали. </vt:lpstr>
      <vt:lpstr>Только раз призадумался воробей. "Я,-думает,- больше них работаю, целый день по лесу летаю, ножки бью, крылышки треплю, с утра до вечера на охоте - на тяжелой работе. Не бывать больше этому!" На другой день блин пошел на охоту, воробей - дрова рубить, а мышонок обед варит. </vt:lpstr>
      <vt:lpstr> Вот катится блин по дорожке, а из кустов лиса - как прыгнет, да хвать блина за масляный бок. Блин бился, бился - еле вырвался - бок в зубах лисьих оставил, домой прибежал.  </vt:lpstr>
      <vt:lpstr>А дома-то что делается! Стала мышка щи варить: чего ни положит, чего ни прибавит, а щи все не хороши, не жирны, не масляные! Вспомнила мышка, как блин щи варил, да и кинулась в горшок. Обварилась, ошпарилась, еле выскочила! Шубка повылезла, хвостик дрожит. Села на лавку да слезы льет. </vt:lpstr>
      <vt:lpstr>Презентация PowerPoint</vt:lpstr>
      <vt:lpstr>А воробей дрова возил: навозил, натаскал, да давай клевать, на мелкие щепки ломать. Клевал, клевал, клюв на сторону своротил. Сел на завалинку, слезы льет. </vt:lpstr>
      <vt:lpstr> Прибежал блин домой, видит воробей на завалинке - клюв на сторону, плачет, а в избе мышка сидит на лавке, шубка у нее повылезла, хвостик дрожит. Вот блин и говорит: - Так всегда бывает, когда один на другого кивает, свое дело делать не хочет. Тут воробей от стыда под лавку забился.</vt:lpstr>
      <vt:lpstr>Ну делать нечего, поплакали, погоревали, да и стали снова жить по-старому. Принялся каждый за свое дело: воробей еду приносит, мышь дрова рубит, а блин щи варит. И восстановился в доме лад и порядок.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Крылатый, мохнатый да масляный</dc:title>
  <dc:creator>Пользователь Windows</dc:creator>
  <cp:lastModifiedBy>Пользователь Windows</cp:lastModifiedBy>
  <cp:revision>4</cp:revision>
  <dcterms:created xsi:type="dcterms:W3CDTF">2013-10-13T11:52:20Z</dcterms:created>
  <dcterms:modified xsi:type="dcterms:W3CDTF">2013-10-13T12:25:36Z</dcterms:modified>
</cp:coreProperties>
</file>